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19" r:id="rId5"/>
  </p:sldMasterIdLst>
  <p:notesMasterIdLst>
    <p:notesMasterId r:id="rId21"/>
  </p:notesMasterIdLst>
  <p:handoutMasterIdLst>
    <p:handoutMasterId r:id="rId22"/>
  </p:handoutMasterIdLst>
  <p:sldIdLst>
    <p:sldId id="378" r:id="rId6"/>
    <p:sldId id="432" r:id="rId7"/>
    <p:sldId id="434" r:id="rId8"/>
    <p:sldId id="2147374230" r:id="rId9"/>
    <p:sldId id="2147374231" r:id="rId10"/>
    <p:sldId id="2147374238" r:id="rId11"/>
    <p:sldId id="2147374232" r:id="rId12"/>
    <p:sldId id="1539" r:id="rId13"/>
    <p:sldId id="2147374233" r:id="rId14"/>
    <p:sldId id="2147374239" r:id="rId15"/>
    <p:sldId id="2147374240" r:id="rId16"/>
    <p:sldId id="2147374234" r:id="rId17"/>
    <p:sldId id="2147374242" r:id="rId18"/>
    <p:sldId id="2147374235" r:id="rId19"/>
    <p:sldId id="2147374236" r:id="rId20"/>
  </p:sldIdLst>
  <p:sldSz cx="12192000" cy="6858000"/>
  <p:notesSz cx="6669088" cy="97758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C35"/>
    <a:srgbClr val="D7D3D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688D32-1092-43F2-B36D-E20953506280}" v="1" dt="2024-04-08T13:17:37.08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1" autoAdjust="0"/>
    <p:restoredTop sz="96240" autoAdjust="0"/>
  </p:normalViewPr>
  <p:slideViewPr>
    <p:cSldViewPr snapToObjects="1" showGuides="1">
      <p:cViewPr varScale="1">
        <p:scale>
          <a:sx n="63" d="100"/>
          <a:sy n="63" d="100"/>
        </p:scale>
        <p:origin x="66" y="1200"/>
      </p:cViewPr>
      <p:guideLst>
        <p:guide orient="horz" pos="2160"/>
        <p:guide pos="3840"/>
      </p:guideLst>
    </p:cSldViewPr>
  </p:slideViewPr>
  <p:notesTextViewPr>
    <p:cViewPr>
      <p:scale>
        <a:sx n="1" d="1"/>
        <a:sy n="1" d="1"/>
      </p:scale>
      <p:origin x="0" y="0"/>
    </p:cViewPr>
  </p:notesTextViewPr>
  <p:sorterViewPr>
    <p:cViewPr varScale="1">
      <p:scale>
        <a:sx n="1" d="1"/>
        <a:sy n="1" d="1"/>
      </p:scale>
      <p:origin x="0" y="-1304"/>
    </p:cViewPr>
  </p:sorterViewPr>
  <p:notesViewPr>
    <p:cSldViewPr snapToObjects="1">
      <p:cViewPr varScale="1">
        <p:scale>
          <a:sx n="70" d="100"/>
          <a:sy n="70" d="100"/>
        </p:scale>
        <p:origin x="2700"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Gruyelle" userId="566643ca-5417-4a84-a12a-a7b128d6884c" providerId="ADAL" clId="{FE688D32-1092-43F2-B36D-E20953506280}"/>
    <pc:docChg chg="undo custSel addSld modSld">
      <pc:chgData name="Max Gruyelle" userId="566643ca-5417-4a84-a12a-a7b128d6884c" providerId="ADAL" clId="{FE688D32-1092-43F2-B36D-E20953506280}" dt="2024-04-08T13:18:22.510" v="12" actId="113"/>
      <pc:docMkLst>
        <pc:docMk/>
      </pc:docMkLst>
      <pc:sldChg chg="modSp mod">
        <pc:chgData name="Max Gruyelle" userId="566643ca-5417-4a84-a12a-a7b128d6884c" providerId="ADAL" clId="{FE688D32-1092-43F2-B36D-E20953506280}" dt="2024-04-08T13:16:38.488" v="0"/>
        <pc:sldMkLst>
          <pc:docMk/>
          <pc:sldMk cId="1913814810" sldId="432"/>
        </pc:sldMkLst>
        <pc:spChg chg="mod">
          <ac:chgData name="Max Gruyelle" userId="566643ca-5417-4a84-a12a-a7b128d6884c" providerId="ADAL" clId="{FE688D32-1092-43F2-B36D-E20953506280}" dt="2024-04-08T13:16:38.488" v="0"/>
          <ac:spMkLst>
            <pc:docMk/>
            <pc:sldMk cId="1913814810" sldId="432"/>
            <ac:spMk id="3" creationId="{00000000-0000-0000-0000-000000000000}"/>
          </ac:spMkLst>
        </pc:spChg>
      </pc:sldChg>
      <pc:sldChg chg="modSp mod">
        <pc:chgData name="Max Gruyelle" userId="566643ca-5417-4a84-a12a-a7b128d6884c" providerId="ADAL" clId="{FE688D32-1092-43F2-B36D-E20953506280}" dt="2024-04-08T13:17:07.487" v="2" actId="14100"/>
        <pc:sldMkLst>
          <pc:docMk/>
          <pc:sldMk cId="295642357" sldId="2147374234"/>
        </pc:sldMkLst>
        <pc:spChg chg="mod">
          <ac:chgData name="Max Gruyelle" userId="566643ca-5417-4a84-a12a-a7b128d6884c" providerId="ADAL" clId="{FE688D32-1092-43F2-B36D-E20953506280}" dt="2024-04-08T13:17:07.487" v="2" actId="14100"/>
          <ac:spMkLst>
            <pc:docMk/>
            <pc:sldMk cId="295642357" sldId="2147374234"/>
            <ac:spMk id="8" creationId="{AE7B9992-1EAE-B0AC-F0A8-132F7BB3393B}"/>
          </ac:spMkLst>
        </pc:spChg>
      </pc:sldChg>
      <pc:sldChg chg="modSp add mod">
        <pc:chgData name="Max Gruyelle" userId="566643ca-5417-4a84-a12a-a7b128d6884c" providerId="ADAL" clId="{FE688D32-1092-43F2-B36D-E20953506280}" dt="2024-04-08T13:18:22.510" v="12" actId="113"/>
        <pc:sldMkLst>
          <pc:docMk/>
          <pc:sldMk cId="2219622449" sldId="2147374242"/>
        </pc:sldMkLst>
        <pc:spChg chg="mod">
          <ac:chgData name="Max Gruyelle" userId="566643ca-5417-4a84-a12a-a7b128d6884c" providerId="ADAL" clId="{FE688D32-1092-43F2-B36D-E20953506280}" dt="2024-04-08T13:17:43.815" v="5" actId="14100"/>
          <ac:spMkLst>
            <pc:docMk/>
            <pc:sldMk cId="2219622449" sldId="2147374242"/>
            <ac:spMk id="6" creationId="{F9D47542-59A0-32C6-1E5D-40B818C516CA}"/>
          </ac:spMkLst>
        </pc:spChg>
        <pc:spChg chg="mod">
          <ac:chgData name="Max Gruyelle" userId="566643ca-5417-4a84-a12a-a7b128d6884c" providerId="ADAL" clId="{FE688D32-1092-43F2-B36D-E20953506280}" dt="2024-04-08T13:18:22.510" v="12" actId="113"/>
          <ac:spMkLst>
            <pc:docMk/>
            <pc:sldMk cId="2219622449" sldId="2147374242"/>
            <ac:spMk id="7" creationId="{DC4DFFB7-5231-B20F-488C-D19C1199397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1458618-560F-E541-8FDF-ED5BA4B1A70D}"/>
              </a:ext>
            </a:extLst>
          </p:cNvPr>
          <p:cNvSpPr>
            <a:spLocks noGrp="1"/>
          </p:cNvSpPr>
          <p:nvPr>
            <p:ph type="hdr" sz="quarter"/>
          </p:nvPr>
        </p:nvSpPr>
        <p:spPr>
          <a:xfrm>
            <a:off x="2" y="1"/>
            <a:ext cx="2889938" cy="490489"/>
          </a:xfrm>
          <a:prstGeom prst="rect">
            <a:avLst/>
          </a:prstGeom>
        </p:spPr>
        <p:txBody>
          <a:bodyPr vert="horz" lIns="90582" tIns="45291" rIns="90582" bIns="45291"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6158DA5-56AD-D441-AE53-CC3C3E85B204}"/>
              </a:ext>
            </a:extLst>
          </p:cNvPr>
          <p:cNvSpPr>
            <a:spLocks noGrp="1"/>
          </p:cNvSpPr>
          <p:nvPr>
            <p:ph type="dt" sz="quarter" idx="1"/>
          </p:nvPr>
        </p:nvSpPr>
        <p:spPr>
          <a:xfrm>
            <a:off x="3777607" y="1"/>
            <a:ext cx="2889938" cy="490489"/>
          </a:xfrm>
          <a:prstGeom prst="rect">
            <a:avLst/>
          </a:prstGeom>
        </p:spPr>
        <p:txBody>
          <a:bodyPr vert="horz" lIns="90582" tIns="45291" rIns="90582" bIns="45291" rtlCol="0"/>
          <a:lstStyle>
            <a:lvl1pPr algn="r">
              <a:defRPr sz="1200"/>
            </a:lvl1pPr>
          </a:lstStyle>
          <a:p>
            <a:fld id="{F05B5FA7-3AF3-3E44-8E69-A66D8F16ACCA}" type="datetimeFigureOut">
              <a:rPr lang="fr-FR" smtClean="0"/>
              <a:t>08/04/2024</a:t>
            </a:fld>
            <a:endParaRPr lang="fr-FR"/>
          </a:p>
        </p:txBody>
      </p:sp>
      <p:sp>
        <p:nvSpPr>
          <p:cNvPr id="4" name="Espace réservé du pied de page 3">
            <a:extLst>
              <a:ext uri="{FF2B5EF4-FFF2-40B4-BE49-F238E27FC236}">
                <a16:creationId xmlns:a16="http://schemas.microsoft.com/office/drawing/2014/main" id="{113608AE-2C6B-5444-997A-8E9A1339DBB6}"/>
              </a:ext>
            </a:extLst>
          </p:cNvPr>
          <p:cNvSpPr>
            <a:spLocks noGrp="1"/>
          </p:cNvSpPr>
          <p:nvPr>
            <p:ph type="ftr" sz="quarter" idx="2"/>
          </p:nvPr>
        </p:nvSpPr>
        <p:spPr>
          <a:xfrm>
            <a:off x="2" y="9285337"/>
            <a:ext cx="2889938" cy="490488"/>
          </a:xfrm>
          <a:prstGeom prst="rect">
            <a:avLst/>
          </a:prstGeom>
        </p:spPr>
        <p:txBody>
          <a:bodyPr vert="horz" lIns="90582" tIns="45291" rIns="90582" bIns="45291"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F9B869F-3891-AD4D-9188-30DAED6D9A8D}"/>
              </a:ext>
            </a:extLst>
          </p:cNvPr>
          <p:cNvSpPr>
            <a:spLocks noGrp="1"/>
          </p:cNvSpPr>
          <p:nvPr>
            <p:ph type="sldNum" sz="quarter" idx="3"/>
          </p:nvPr>
        </p:nvSpPr>
        <p:spPr>
          <a:xfrm>
            <a:off x="3777607" y="9285337"/>
            <a:ext cx="2889938" cy="490488"/>
          </a:xfrm>
          <a:prstGeom prst="rect">
            <a:avLst/>
          </a:prstGeom>
        </p:spPr>
        <p:txBody>
          <a:bodyPr vert="horz" lIns="90582" tIns="45291" rIns="90582" bIns="45291" rtlCol="0" anchor="b"/>
          <a:lstStyle>
            <a:lvl1pPr algn="r">
              <a:defRPr sz="1200"/>
            </a:lvl1pPr>
          </a:lstStyle>
          <a:p>
            <a:fld id="{0E7A9EBE-F62A-2345-B6F5-10DD0B592968}" type="slidenum">
              <a:rPr lang="fr-FR" smtClean="0"/>
              <a:t>‹N°›</a:t>
            </a:fld>
            <a:endParaRPr lang="fr-FR"/>
          </a:p>
        </p:txBody>
      </p:sp>
    </p:spTree>
    <p:extLst>
      <p:ext uri="{BB962C8B-B14F-4D97-AF65-F5344CB8AC3E}">
        <p14:creationId xmlns:p14="http://schemas.microsoft.com/office/powerpoint/2010/main" val="448104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2889938" cy="490489"/>
          </a:xfrm>
          <a:prstGeom prst="rect">
            <a:avLst/>
          </a:prstGeom>
        </p:spPr>
        <p:txBody>
          <a:bodyPr vert="horz" lIns="90582" tIns="45291" rIns="90582" bIns="45291" rtlCol="0"/>
          <a:lstStyle>
            <a:lvl1pPr algn="l">
              <a:defRPr sz="1200"/>
            </a:lvl1pPr>
          </a:lstStyle>
          <a:p>
            <a:endParaRPr lang="fr-FR"/>
          </a:p>
        </p:txBody>
      </p:sp>
      <p:sp>
        <p:nvSpPr>
          <p:cNvPr id="3" name="Espace réservé de la date 2"/>
          <p:cNvSpPr>
            <a:spLocks noGrp="1"/>
          </p:cNvSpPr>
          <p:nvPr>
            <p:ph type="dt" idx="1"/>
          </p:nvPr>
        </p:nvSpPr>
        <p:spPr>
          <a:xfrm>
            <a:off x="3777607" y="1"/>
            <a:ext cx="2889938" cy="490489"/>
          </a:xfrm>
          <a:prstGeom prst="rect">
            <a:avLst/>
          </a:prstGeom>
        </p:spPr>
        <p:txBody>
          <a:bodyPr vert="horz" lIns="90582" tIns="45291" rIns="90582" bIns="45291" rtlCol="0"/>
          <a:lstStyle>
            <a:lvl1pPr algn="r">
              <a:defRPr sz="1200"/>
            </a:lvl1pPr>
          </a:lstStyle>
          <a:p>
            <a:fld id="{687DD904-E2EF-4109-85E4-34360EE3BC2D}" type="datetimeFigureOut">
              <a:rPr lang="fr-FR" smtClean="0"/>
              <a:t>08/04/2024</a:t>
            </a:fld>
            <a:endParaRPr lang="fr-FR"/>
          </a:p>
        </p:txBody>
      </p:sp>
      <p:sp>
        <p:nvSpPr>
          <p:cNvPr id="4" name="Espace réservé de l'image des diapositives 3"/>
          <p:cNvSpPr>
            <a:spLocks noGrp="1" noRot="1" noChangeAspect="1"/>
          </p:cNvSpPr>
          <p:nvPr>
            <p:ph type="sldImg" idx="2"/>
          </p:nvPr>
        </p:nvSpPr>
        <p:spPr>
          <a:xfrm>
            <a:off x="400050" y="1220788"/>
            <a:ext cx="5868988" cy="3300412"/>
          </a:xfrm>
          <a:prstGeom prst="rect">
            <a:avLst/>
          </a:prstGeom>
          <a:noFill/>
          <a:ln w="12700">
            <a:solidFill>
              <a:prstClr val="black"/>
            </a:solidFill>
          </a:ln>
        </p:spPr>
        <p:txBody>
          <a:bodyPr vert="horz" lIns="90582" tIns="45291" rIns="90582" bIns="45291" rtlCol="0" anchor="ctr"/>
          <a:lstStyle/>
          <a:p>
            <a:endParaRPr lang="fr-FR"/>
          </a:p>
        </p:txBody>
      </p:sp>
      <p:sp>
        <p:nvSpPr>
          <p:cNvPr id="5" name="Espace réservé des commentaires 4"/>
          <p:cNvSpPr>
            <a:spLocks noGrp="1"/>
          </p:cNvSpPr>
          <p:nvPr>
            <p:ph type="body" sz="quarter" idx="3"/>
          </p:nvPr>
        </p:nvSpPr>
        <p:spPr>
          <a:xfrm>
            <a:off x="666909" y="4704616"/>
            <a:ext cx="5335270" cy="3849231"/>
          </a:xfrm>
          <a:prstGeom prst="rect">
            <a:avLst/>
          </a:prstGeom>
        </p:spPr>
        <p:txBody>
          <a:bodyPr vert="horz" lIns="90582" tIns="45291" rIns="90582" bIns="45291"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285337"/>
            <a:ext cx="2889938" cy="490488"/>
          </a:xfrm>
          <a:prstGeom prst="rect">
            <a:avLst/>
          </a:prstGeom>
        </p:spPr>
        <p:txBody>
          <a:bodyPr vert="horz" lIns="90582" tIns="45291" rIns="90582" bIns="4529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285337"/>
            <a:ext cx="2889938" cy="490488"/>
          </a:xfrm>
          <a:prstGeom prst="rect">
            <a:avLst/>
          </a:prstGeom>
        </p:spPr>
        <p:txBody>
          <a:bodyPr vert="horz" lIns="90582" tIns="45291" rIns="90582" bIns="45291" rtlCol="0" anchor="b"/>
          <a:lstStyle>
            <a:lvl1pPr algn="r">
              <a:defRPr sz="1200"/>
            </a:lvl1pPr>
          </a:lstStyle>
          <a:p>
            <a:fld id="{AFD31771-BB1F-4224-BB36-D91542650C19}" type="slidenum">
              <a:rPr lang="fr-FR" smtClean="0"/>
              <a:t>‹N°›</a:t>
            </a:fld>
            <a:endParaRPr lang="fr-FR"/>
          </a:p>
        </p:txBody>
      </p:sp>
    </p:spTree>
    <p:extLst>
      <p:ext uri="{BB962C8B-B14F-4D97-AF65-F5344CB8AC3E}">
        <p14:creationId xmlns:p14="http://schemas.microsoft.com/office/powerpoint/2010/main" val="143383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1</a:t>
            </a:fld>
            <a:endParaRPr lang="fr-FR"/>
          </a:p>
        </p:txBody>
      </p:sp>
    </p:spTree>
    <p:extLst>
      <p:ext uri="{BB962C8B-B14F-4D97-AF65-F5344CB8AC3E}">
        <p14:creationId xmlns:p14="http://schemas.microsoft.com/office/powerpoint/2010/main" val="166010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t>
            </a:r>
            <a:r>
              <a:rPr lang="fr-FR">
                <a:solidFill>
                  <a:schemeClr val="bg1"/>
                </a:solidFill>
                <a:effectLst/>
                <a:latin typeface="+mj-lt"/>
                <a:ea typeface="Calibri" panose="020F0502020204030204" pitchFamily="34" charset="0"/>
                <a:cs typeface="Times New Roman" panose="02020603050405020304" pitchFamily="18" charset="0"/>
              </a:rPr>
              <a:t>L’éco-conception consiste à optimiser les performances (et ainsi l’impact environnemental) des solutions tout en garantissant les performances.</a:t>
            </a:r>
          </a:p>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10</a:t>
            </a:fld>
            <a:endParaRPr lang="fr-FR"/>
          </a:p>
        </p:txBody>
      </p:sp>
    </p:spTree>
    <p:extLst>
      <p:ext uri="{BB962C8B-B14F-4D97-AF65-F5344CB8AC3E}">
        <p14:creationId xmlns:p14="http://schemas.microsoft.com/office/powerpoint/2010/main" val="224907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t>
            </a:r>
            <a:r>
              <a:rPr lang="fr-FR">
                <a:solidFill>
                  <a:schemeClr val="bg1"/>
                </a:solidFill>
                <a:effectLst/>
                <a:latin typeface="+mj-lt"/>
                <a:ea typeface="Calibri" panose="020F0502020204030204" pitchFamily="34" charset="0"/>
                <a:cs typeface="Times New Roman" panose="02020603050405020304" pitchFamily="18" charset="0"/>
              </a:rPr>
              <a:t>L’éco-conception consiste à optimiser les performances (et ainsi l’impact environnemental) des solutions tout en garantissant les performances.</a:t>
            </a:r>
          </a:p>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11</a:t>
            </a:fld>
            <a:endParaRPr lang="fr-FR"/>
          </a:p>
        </p:txBody>
      </p:sp>
    </p:spTree>
    <p:extLst>
      <p:ext uri="{BB962C8B-B14F-4D97-AF65-F5344CB8AC3E}">
        <p14:creationId xmlns:p14="http://schemas.microsoft.com/office/powerpoint/2010/main" val="89121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002C52"/>
                </a:solidFill>
                <a:effectLst/>
                <a:latin typeface="Segoe UI" panose="020B0502040204020203" pitchFamily="34" charset="0"/>
                <a:ea typeface="Calibri" panose="020F0502020204030204" pitchFamily="34" charset="0"/>
                <a:cs typeface="Times New Roman" panose="02020603050405020304" pitchFamily="18" charset="0"/>
              </a:rPr>
              <a:t>Pourquoi ce territoire ?</a:t>
            </a:r>
          </a:p>
          <a:p>
            <a:r>
              <a:rPr lang="fr-FR" sz="1200" dirty="0">
                <a:solidFill>
                  <a:srgbClr val="002C52"/>
                </a:solidFill>
                <a:effectLst/>
                <a:latin typeface="Segoe UI" panose="020B0502040204020203" pitchFamily="34" charset="0"/>
                <a:ea typeface="Calibri" panose="020F0502020204030204" pitchFamily="34" charset="0"/>
                <a:cs typeface="Times New Roman" panose="02020603050405020304" pitchFamily="18" charset="0"/>
              </a:rPr>
              <a:t>En tant que créateur de solutions de gestion dans le cloud, nous sommes convaincus que le </a:t>
            </a:r>
            <a:r>
              <a:rPr lang="fr-FR" sz="1200" b="1" dirty="0">
                <a:solidFill>
                  <a:srgbClr val="002C52"/>
                </a:solidFill>
                <a:effectLst/>
                <a:latin typeface="Segoe UI" panose="020B0502040204020203" pitchFamily="34" charset="0"/>
                <a:ea typeface="Calibri" panose="020F0502020204030204" pitchFamily="34" charset="0"/>
                <a:cs typeface="Times New Roman" panose="02020603050405020304" pitchFamily="18" charset="0"/>
              </a:rPr>
              <a:t>numérique est un formidable levier de développement, d’éducation, d’insertion</a:t>
            </a:r>
            <a:r>
              <a:rPr lang="fr-FR" sz="1200" dirty="0">
                <a:solidFill>
                  <a:srgbClr val="002C52"/>
                </a:solidFill>
                <a:effectLst/>
                <a:latin typeface="Segoe UI" panose="020B0502040204020203" pitchFamily="34" charset="0"/>
                <a:ea typeface="Calibri" panose="020F0502020204030204" pitchFamily="34" charset="0"/>
                <a:cs typeface="Times New Roman" panose="02020603050405020304" pitchFamily="18" charset="0"/>
              </a:rPr>
              <a:t> pour toutes nos parties prenantes (collaborateurs, clients, communautés locales…). Pour autant, il existe encore une fracture numérique importante en France et dans le monde, et l’impact environnemental du numérique est encore mal évalué.</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B43A8C72-0630-CD44-A8DF-BE4E040D82B1}" type="slidenum">
              <a:rPr lang="fr-FR" smtClean="0"/>
              <a:t>2</a:t>
            </a:fld>
            <a:endParaRPr lang="fr-FR"/>
          </a:p>
        </p:txBody>
      </p:sp>
    </p:spTree>
    <p:extLst>
      <p:ext uri="{BB962C8B-B14F-4D97-AF65-F5344CB8AC3E}">
        <p14:creationId xmlns:p14="http://schemas.microsoft.com/office/powerpoint/2010/main" val="3789073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3A8C72-0630-CD44-A8DF-BE4E040D82B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2022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4</a:t>
            </a:fld>
            <a:endParaRPr lang="fr-FR"/>
          </a:p>
        </p:txBody>
      </p:sp>
    </p:spTree>
    <p:extLst>
      <p:ext uri="{BB962C8B-B14F-4D97-AF65-F5344CB8AC3E}">
        <p14:creationId xmlns:p14="http://schemas.microsoft.com/office/powerpoint/2010/main" val="2970008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31771-BB1F-4224-BB36-D91542650C1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182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t>
            </a:r>
            <a:r>
              <a:rPr lang="fr-FR">
                <a:solidFill>
                  <a:schemeClr val="bg1"/>
                </a:solidFill>
                <a:effectLst/>
                <a:latin typeface="+mj-lt"/>
                <a:ea typeface="Calibri" panose="020F0502020204030204" pitchFamily="34" charset="0"/>
                <a:cs typeface="Times New Roman" panose="02020603050405020304" pitchFamily="18" charset="0"/>
              </a:rPr>
              <a:t>L’éco-conception consiste à optimiser les performances (et ainsi l’impact environnemental) des solutions tout en garantissant les performances.</a:t>
            </a:r>
          </a:p>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6</a:t>
            </a:fld>
            <a:endParaRPr lang="fr-FR"/>
          </a:p>
        </p:txBody>
      </p:sp>
    </p:spTree>
    <p:extLst>
      <p:ext uri="{BB962C8B-B14F-4D97-AF65-F5344CB8AC3E}">
        <p14:creationId xmlns:p14="http://schemas.microsoft.com/office/powerpoint/2010/main" val="3416176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lnSpc>
                <a:spcPct val="107000"/>
              </a:lnSpc>
              <a:spcAft>
                <a:spcPts val="800"/>
              </a:spcAft>
              <a:buFont typeface="Courier New,monospace"/>
              <a:buChar char="o"/>
              <a:defRPr/>
            </a:pPr>
            <a:r>
              <a:rPr lang="fr-FR" b="1">
                <a:solidFill>
                  <a:prstClr val="white"/>
                </a:solidFill>
              </a:rPr>
              <a:t>15 ans</a:t>
            </a:r>
            <a:r>
              <a:rPr lang="fr-FR">
                <a:solidFill>
                  <a:prstClr val="white"/>
                </a:solidFill>
              </a:rPr>
              <a:t> de dialogue social et d'accords avec des mesures à destination des équipes</a:t>
            </a:r>
          </a:p>
          <a:p>
            <a:pPr marL="285750" indent="-285750" algn="just">
              <a:lnSpc>
                <a:spcPct val="107000"/>
              </a:lnSpc>
              <a:spcAft>
                <a:spcPts val="800"/>
              </a:spcAft>
              <a:buFont typeface="Courier New,monospace"/>
              <a:buChar char="o"/>
              <a:defRPr/>
            </a:pPr>
            <a:r>
              <a:rPr lang="fr-FR">
                <a:solidFill>
                  <a:prstClr val="white"/>
                </a:solidFill>
              </a:rPr>
              <a:t>+ de</a:t>
            </a:r>
            <a:r>
              <a:rPr lang="fr-FR" b="1">
                <a:solidFill>
                  <a:prstClr val="white"/>
                </a:solidFill>
              </a:rPr>
              <a:t> 20 </a:t>
            </a:r>
            <a:r>
              <a:rPr lang="fr-FR">
                <a:solidFill>
                  <a:prstClr val="white"/>
                </a:solidFill>
              </a:rPr>
              <a:t>Correspondants Handicap et + de </a:t>
            </a:r>
            <a:r>
              <a:rPr lang="fr-FR" b="1">
                <a:solidFill>
                  <a:prstClr val="white"/>
                </a:solidFill>
              </a:rPr>
              <a:t>400 </a:t>
            </a:r>
            <a:r>
              <a:rPr lang="fr-FR">
                <a:solidFill>
                  <a:prstClr val="white"/>
                </a:solidFill>
              </a:rPr>
              <a:t>membres du Cegid GEN avec plan d'action associé </a:t>
            </a:r>
            <a:endParaRPr lang="en-US">
              <a:solidFill>
                <a:prstClr val="white"/>
              </a:solidFill>
            </a:endParaRPr>
          </a:p>
          <a:p>
            <a:pPr algn="just">
              <a:lnSpc>
                <a:spcPct val="107000"/>
              </a:lnSpc>
              <a:spcAft>
                <a:spcPts val="800"/>
              </a:spcAft>
              <a:defRPr/>
            </a:pPr>
            <a:endParaRPr lang="fr-FR">
              <a:solidFill>
                <a:prstClr val="white"/>
              </a:solidFill>
            </a:endParaRPr>
          </a:p>
          <a:p>
            <a:pPr marL="285750" indent="-285750" algn="just">
              <a:lnSpc>
                <a:spcPct val="107000"/>
              </a:lnSpc>
              <a:spcAft>
                <a:spcPts val="800"/>
              </a:spcAft>
              <a:buFont typeface="Courier New,monospace"/>
              <a:buChar char="o"/>
              <a:defRPr/>
            </a:pPr>
            <a:r>
              <a:rPr lang="fr-FR" b="1">
                <a:solidFill>
                  <a:prstClr val="white"/>
                </a:solidFill>
              </a:rPr>
              <a:t>88%</a:t>
            </a:r>
            <a:r>
              <a:rPr lang="fr-FR">
                <a:solidFill>
                  <a:prstClr val="white"/>
                </a:solidFill>
              </a:rPr>
              <a:t> de nos équipes sont satisfaites de la politique D&amp;I </a:t>
            </a:r>
            <a:r>
              <a:rPr lang="fr-FR" i="1">
                <a:solidFill>
                  <a:prstClr val="white"/>
                </a:solidFill>
              </a:rPr>
              <a:t>(enquête EVP Nov. 2022) ; </a:t>
            </a:r>
            <a:endParaRPr lang="fr-FR"/>
          </a:p>
          <a:p>
            <a:pPr>
              <a:lnSpc>
                <a:spcPct val="107000"/>
              </a:lnSpc>
              <a:spcAft>
                <a:spcPts val="800"/>
              </a:spcAft>
              <a:defRPr/>
            </a:pPr>
            <a:endParaRPr lang="fr-FR" sz="1200">
              <a:solidFill>
                <a:prstClr val="white"/>
              </a:solidFill>
              <a:latin typeface="Segoe UI" panose="020B0502040204020203" pitchFamily="34" charset="0"/>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a:solidFill>
                <a:prstClr val="white"/>
              </a:solidFill>
              <a:latin typeface="Segoe UI"/>
              <a:cs typeface="Segoe UI"/>
            </a:endParaRPr>
          </a:p>
          <a:p>
            <a:pPr>
              <a:defRPr/>
            </a:pPr>
            <a:endParaRPr lang="fr-FR" sz="1200">
              <a:solidFill>
                <a:prstClr val="white"/>
              </a:solidFill>
              <a:cs typeface="Segoe UI"/>
            </a:endParaRPr>
          </a:p>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31771-BB1F-4224-BB36-D91542650C1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2424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endParaRPr lang="fr-FR" sz="1200">
              <a:solidFill>
                <a:prstClr val="white"/>
              </a:solidFill>
              <a:latin typeface="Segoe UI"/>
              <a:cs typeface="Segoe UI"/>
            </a:endParaRPr>
          </a:p>
          <a:p>
            <a:pPr marL="742950" lvl="1" indent="-285750">
              <a:lnSpc>
                <a:spcPct val="107000"/>
              </a:lnSpc>
              <a:spcAft>
                <a:spcPts val="800"/>
              </a:spcAft>
              <a:buFont typeface="Wingdings,Sans-Serif"/>
              <a:buChar char="ü"/>
            </a:pPr>
            <a:r>
              <a:rPr lang="fr-FR" i="1"/>
              <a:t>Proposer un programme tremplin afin d'encourager les femmes à devenir managers</a:t>
            </a:r>
            <a:endParaRPr lang="en-US"/>
          </a:p>
          <a:p>
            <a:pPr marL="742950" lvl="1" indent="-285750">
              <a:lnSpc>
                <a:spcPct val="107000"/>
              </a:lnSpc>
              <a:spcAft>
                <a:spcPts val="800"/>
              </a:spcAft>
              <a:buFont typeface="Wingdings,Sans-Serif"/>
              <a:buChar char="ü"/>
            </a:pPr>
            <a:r>
              <a:rPr lang="fr-FR" i="1"/>
              <a:t>Développer des actions de recrutement ciblées pour + de femmes sur nos métiers techniques</a:t>
            </a:r>
            <a:endParaRPr lang="en-US"/>
          </a:p>
          <a:p>
            <a:pPr marL="742950" lvl="1" indent="-285750">
              <a:lnSpc>
                <a:spcPct val="107000"/>
              </a:lnSpc>
              <a:spcAft>
                <a:spcPts val="800"/>
              </a:spcAft>
              <a:buFont typeface="Wingdings,Sans-Serif"/>
              <a:buChar char="ü"/>
            </a:pPr>
            <a:r>
              <a:rPr lang="fr-FR" i="1"/>
              <a:t>Développer nos mesures favorisant la conciliation des temps de vie et l'adaptation à toutes les formes de parentalité </a:t>
            </a:r>
            <a:endParaRPr lang="en-US"/>
          </a:p>
          <a:p>
            <a:endParaRPr lang="fr-FR">
              <a:ea typeface="Calibri"/>
              <a:cs typeface="Calibri"/>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31771-BB1F-4224-BB36-D91542650C19}"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4664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t>
            </a:r>
            <a:r>
              <a:rPr lang="fr-FR">
                <a:solidFill>
                  <a:schemeClr val="bg1"/>
                </a:solidFill>
                <a:effectLst/>
                <a:latin typeface="+mj-lt"/>
                <a:ea typeface="Calibri" panose="020F0502020204030204" pitchFamily="34" charset="0"/>
                <a:cs typeface="Times New Roman" panose="02020603050405020304" pitchFamily="18" charset="0"/>
              </a:rPr>
              <a:t>L’éco-conception consiste à optimiser les performances (et ainsi l’impact environnemental) des solutions tout en garantissant les performances.</a:t>
            </a:r>
          </a:p>
          <a:p>
            <a:endParaRPr lang="fr-FR"/>
          </a:p>
        </p:txBody>
      </p:sp>
      <p:sp>
        <p:nvSpPr>
          <p:cNvPr id="4" name="Espace réservé du numéro de diapositive 3"/>
          <p:cNvSpPr>
            <a:spLocks noGrp="1"/>
          </p:cNvSpPr>
          <p:nvPr>
            <p:ph type="sldNum" sz="quarter" idx="5"/>
          </p:nvPr>
        </p:nvSpPr>
        <p:spPr/>
        <p:txBody>
          <a:bodyPr/>
          <a:lstStyle/>
          <a:p>
            <a:fld id="{AFD31771-BB1F-4224-BB36-D91542650C19}" type="slidenum">
              <a:rPr lang="fr-FR" smtClean="0"/>
              <a:t>9</a:t>
            </a:fld>
            <a:endParaRPr lang="fr-FR"/>
          </a:p>
        </p:txBody>
      </p:sp>
    </p:spTree>
    <p:extLst>
      <p:ext uri="{BB962C8B-B14F-4D97-AF65-F5344CB8AC3E}">
        <p14:creationId xmlns:p14="http://schemas.microsoft.com/office/powerpoint/2010/main" val="235431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Ouverture style 1">
    <p:bg>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42897" y="1640467"/>
            <a:ext cx="7405432" cy="2114297"/>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642896" y="4149080"/>
            <a:ext cx="7405433" cy="975845"/>
          </a:xfrm>
        </p:spPr>
        <p:txBody>
          <a:bodyPr/>
          <a:lstStyle>
            <a:lvl1pPr marL="0" indent="0" algn="l">
              <a:lnSpc>
                <a:spcPct val="110000"/>
              </a:lnSpc>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1642897" y="6166981"/>
            <a:ext cx="6552000" cy="184666"/>
          </a:xfrm>
        </p:spPr>
        <p:txBody>
          <a:bodyPr/>
          <a:lstStyle>
            <a:lvl1pPr>
              <a:defRPr sz="1200"/>
            </a:lvl1pPr>
          </a:lstStyle>
          <a:p>
            <a:r>
              <a:rPr lang="fr-FR"/>
              <a:t>août 2022  | Politique RSE</a:t>
            </a:r>
            <a:endParaRPr lang="fr-FR" dirty="0"/>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Tree>
    <p:extLst>
      <p:ext uri="{BB962C8B-B14F-4D97-AF65-F5344CB8AC3E}">
        <p14:creationId xmlns:p14="http://schemas.microsoft.com/office/powerpoint/2010/main" val="428880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hiffre clé">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958494"/>
            <a:ext cx="8352928" cy="3393237"/>
          </a:xfrm>
        </p:spPr>
        <p:txBody>
          <a:bodyPr anchor="b"/>
          <a:lstStyle>
            <a:lvl1pPr marL="0" algn="ctr">
              <a:lnSpc>
                <a:spcPct val="90000"/>
              </a:lnSpc>
              <a:buFontTx/>
              <a:buNone/>
              <a:defRPr sz="24500" b="1" i="0" spc="-1000" baseline="0">
                <a:solidFill>
                  <a:schemeClr val="tx1"/>
                </a:solidFill>
              </a:defRPr>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5013176"/>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5" name="Image 4" descr="Une image contenant accessoire, parapluie, très coloré, ouvrir&#10;&#10;Description générée automatiquement">
            <a:extLst>
              <a:ext uri="{FF2B5EF4-FFF2-40B4-BE49-F238E27FC236}">
                <a16:creationId xmlns:a16="http://schemas.microsoft.com/office/drawing/2014/main" id="{E68133EB-BAB0-4F6E-A11F-D97872CEA7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77918" y="-2115616"/>
            <a:ext cx="5491027" cy="5491027"/>
          </a:xfrm>
          <a:prstGeom prst="rect">
            <a:avLst/>
          </a:prstGeom>
          <a:effectLst>
            <a:outerShdw blurRad="546100" dist="546100" dir="2700000" algn="ctr" rotWithShape="0">
              <a:srgbClr val="000000">
                <a:alpha val="22000"/>
              </a:srgbClr>
            </a:outerShdw>
          </a:effectLst>
        </p:spPr>
      </p:pic>
      <p:pic>
        <p:nvPicPr>
          <p:cNvPr id="11" name="Image 10" descr="Une image contenant dessin&#10;&#10;Description générée automatiquement">
            <a:extLst>
              <a:ext uri="{FF2B5EF4-FFF2-40B4-BE49-F238E27FC236}">
                <a16:creationId xmlns:a16="http://schemas.microsoft.com/office/drawing/2014/main" id="{0EFBA19E-E1EC-4EB5-A04C-BB97F0EB0A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25290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6 blocs texte bleu">
    <p:bg>
      <p:bgPr>
        <a:solidFill>
          <a:schemeClr val="tx2"/>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tx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1025910"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0" name="Espace réservé du texte 7"/>
          <p:cNvSpPr>
            <a:spLocks noGrp="1"/>
          </p:cNvSpPr>
          <p:nvPr>
            <p:ph type="body" sz="quarter" idx="14"/>
          </p:nvPr>
        </p:nvSpPr>
        <p:spPr>
          <a:xfrm>
            <a:off x="4622209"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1025910"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6" name="Espace réservé du texte 7"/>
          <p:cNvSpPr>
            <a:spLocks noGrp="1"/>
          </p:cNvSpPr>
          <p:nvPr>
            <p:ph type="body" sz="quarter" idx="17"/>
          </p:nvPr>
        </p:nvSpPr>
        <p:spPr>
          <a:xfrm>
            <a:off x="4622209"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20123920-6AB1-8544-8B94-C9A5C3A410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1025910" y="2801486"/>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5" name="Espace réservé du texte 7">
            <a:extLst>
              <a:ext uri="{FF2B5EF4-FFF2-40B4-BE49-F238E27FC236}">
                <a16:creationId xmlns:a16="http://schemas.microsoft.com/office/drawing/2014/main" id="{78667DEF-5506-4201-95FF-3CDF4E5748FC}"/>
              </a:ext>
            </a:extLst>
          </p:cNvPr>
          <p:cNvSpPr>
            <a:spLocks noGrp="1"/>
          </p:cNvSpPr>
          <p:nvPr>
            <p:ph type="body" sz="quarter" idx="20"/>
          </p:nvPr>
        </p:nvSpPr>
        <p:spPr>
          <a:xfrm>
            <a:off x="4622208" y="2797919"/>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1049333" y="5033681"/>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8" name="Espace réservé du texte 7">
            <a:extLst>
              <a:ext uri="{FF2B5EF4-FFF2-40B4-BE49-F238E27FC236}">
                <a16:creationId xmlns:a16="http://schemas.microsoft.com/office/drawing/2014/main" id="{1E68CA4F-284F-4F62-B00C-781CD6CEA973}"/>
              </a:ext>
            </a:extLst>
          </p:cNvPr>
          <p:cNvSpPr>
            <a:spLocks noGrp="1"/>
          </p:cNvSpPr>
          <p:nvPr>
            <p:ph type="body" sz="quarter" idx="23"/>
          </p:nvPr>
        </p:nvSpPr>
        <p:spPr>
          <a:xfrm>
            <a:off x="4645631" y="5030114"/>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9" name="Image 18" descr="Une image contenant dessin&#10;&#10;Description générée automatiquement">
            <a:extLst>
              <a:ext uri="{FF2B5EF4-FFF2-40B4-BE49-F238E27FC236}">
                <a16:creationId xmlns:a16="http://schemas.microsoft.com/office/drawing/2014/main" id="{20130A8D-D15C-49BE-8746-102EC915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827513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 blocs texte orang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2696845" y="1924265"/>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2744390" y="4104388"/>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2696845" y="2801486"/>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2767813" y="4988989"/>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9" name="Espace réservé pour une image  3">
            <a:extLst>
              <a:ext uri="{FF2B5EF4-FFF2-40B4-BE49-F238E27FC236}">
                <a16:creationId xmlns:a16="http://schemas.microsoft.com/office/drawing/2014/main" id="{2A47B40D-CA24-4BF5-A0D9-29F854E0C1E4}"/>
              </a:ext>
            </a:extLst>
          </p:cNvPr>
          <p:cNvSpPr>
            <a:spLocks noGrp="1"/>
          </p:cNvSpPr>
          <p:nvPr>
            <p:ph type="pic" sz="quarter" idx="14" hasCustomPrompt="1"/>
          </p:nvPr>
        </p:nvSpPr>
        <p:spPr>
          <a:xfrm>
            <a:off x="1055440" y="1891517"/>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0" name="Espace réservé pour une image  3">
            <a:extLst>
              <a:ext uri="{FF2B5EF4-FFF2-40B4-BE49-F238E27FC236}">
                <a16:creationId xmlns:a16="http://schemas.microsoft.com/office/drawing/2014/main" id="{798A4D55-B766-458E-A0B9-3A749AB6C481}"/>
              </a:ext>
            </a:extLst>
          </p:cNvPr>
          <p:cNvSpPr>
            <a:spLocks noGrp="1"/>
          </p:cNvSpPr>
          <p:nvPr>
            <p:ph type="pic" sz="quarter" idx="25" hasCustomPrompt="1"/>
          </p:nvPr>
        </p:nvSpPr>
        <p:spPr>
          <a:xfrm>
            <a:off x="1055440" y="4084426"/>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1" name="Espace réservé pour une image  3">
            <a:extLst>
              <a:ext uri="{FF2B5EF4-FFF2-40B4-BE49-F238E27FC236}">
                <a16:creationId xmlns:a16="http://schemas.microsoft.com/office/drawing/2014/main" id="{9D7576F9-9E27-45E9-A16F-7EEF653E29C6}"/>
              </a:ext>
            </a:extLst>
          </p:cNvPr>
          <p:cNvSpPr>
            <a:spLocks noGrp="1"/>
          </p:cNvSpPr>
          <p:nvPr>
            <p:ph type="pic" sz="quarter" idx="26" hasCustomPrompt="1"/>
          </p:nvPr>
        </p:nvSpPr>
        <p:spPr>
          <a:xfrm>
            <a:off x="6585277" y="1887948"/>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2" name="Espace réservé pour une image  3">
            <a:extLst>
              <a:ext uri="{FF2B5EF4-FFF2-40B4-BE49-F238E27FC236}">
                <a16:creationId xmlns:a16="http://schemas.microsoft.com/office/drawing/2014/main" id="{F55B8A03-6491-40D5-B52D-BF1483CF7ED4}"/>
              </a:ext>
            </a:extLst>
          </p:cNvPr>
          <p:cNvSpPr>
            <a:spLocks noGrp="1"/>
          </p:cNvSpPr>
          <p:nvPr>
            <p:ph type="pic" sz="quarter" idx="27" hasCustomPrompt="1"/>
          </p:nvPr>
        </p:nvSpPr>
        <p:spPr>
          <a:xfrm>
            <a:off x="6585277" y="4080857"/>
            <a:ext cx="1137349" cy="1430432"/>
          </a:xfrm>
          <a:noFill/>
        </p:spPr>
        <p:txBody>
          <a:bodyPr anchor="ctr">
            <a:noAutofit/>
          </a:bodyPr>
          <a:lstStyle>
            <a:lvl1pPr algn="ctr">
              <a:defRPr sz="1200" b="0">
                <a:solidFill>
                  <a:schemeClr val="tx1"/>
                </a:solidFill>
              </a:defRPr>
            </a:lvl1pPr>
          </a:lstStyle>
          <a:p>
            <a:r>
              <a:rPr lang="fr-FR" dirty="0"/>
              <a:t>Pictogramme</a:t>
            </a:r>
          </a:p>
        </p:txBody>
      </p:sp>
      <p:pic>
        <p:nvPicPr>
          <p:cNvPr id="23" name="Image 22" descr="Une image contenant dessin&#10;&#10;Description générée automatiquement">
            <a:extLst>
              <a:ext uri="{FF2B5EF4-FFF2-40B4-BE49-F238E27FC236}">
                <a16:creationId xmlns:a16="http://schemas.microsoft.com/office/drawing/2014/main" id="{354C26BF-E850-42F3-8794-2DF9F1C51C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3539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aphiques">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307467" y="412792"/>
            <a:ext cx="10189207" cy="1107996"/>
          </a:xfrm>
        </p:spPr>
        <p:txBody>
          <a:bodyPr anchor="b"/>
          <a:lstStyle>
            <a:lvl1pPr marL="0">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6" name="Espace réservé du graphique 5"/>
          <p:cNvSpPr>
            <a:spLocks noGrp="1"/>
          </p:cNvSpPr>
          <p:nvPr>
            <p:ph type="chart" sz="quarter" idx="23"/>
          </p:nvPr>
        </p:nvSpPr>
        <p:spPr>
          <a:xfrm>
            <a:off x="695325" y="2744924"/>
            <a:ext cx="4932623"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endParaRPr lang="fr-FR" dirty="0"/>
          </a:p>
        </p:txBody>
      </p:sp>
      <p:sp>
        <p:nvSpPr>
          <p:cNvPr id="18" name="Espace réservé du graphique 5"/>
          <p:cNvSpPr>
            <a:spLocks noGrp="1"/>
          </p:cNvSpPr>
          <p:nvPr>
            <p:ph type="chart" sz="quarter" idx="24"/>
          </p:nvPr>
        </p:nvSpPr>
        <p:spPr>
          <a:xfrm>
            <a:off x="6096000" y="2744924"/>
            <a:ext cx="3060415"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sp>
        <p:nvSpPr>
          <p:cNvPr id="19" name="Espace réservé du graphique 5"/>
          <p:cNvSpPr>
            <a:spLocks noGrp="1"/>
          </p:cNvSpPr>
          <p:nvPr>
            <p:ph type="chart" sz="quarter" idx="25"/>
          </p:nvPr>
        </p:nvSpPr>
        <p:spPr>
          <a:xfrm>
            <a:off x="9516380" y="1772816"/>
            <a:ext cx="1977278" cy="3708412"/>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pic>
        <p:nvPicPr>
          <p:cNvPr id="11" name="Image 10" descr="Une image contenant dessin&#10;&#10;Description générée automatiquement">
            <a:extLst>
              <a:ext uri="{FF2B5EF4-FFF2-40B4-BE49-F238E27FC236}">
                <a16:creationId xmlns:a16="http://schemas.microsoft.com/office/drawing/2014/main" id="{4C5C37FB-3BDB-4842-8D88-E7D0B772B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08674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Verbatim">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945363" y="1486143"/>
            <a:ext cx="6543126" cy="3885714"/>
          </a:xfrm>
        </p:spPr>
        <p:txBody>
          <a:bodyPr anchor="ctr"/>
          <a:lstStyle>
            <a:lvl1pPr marL="0">
              <a:lnSpc>
                <a:spcPct val="110000"/>
              </a:lnSpc>
              <a:spcBef>
                <a:spcPts val="0"/>
              </a:spcBef>
              <a:buFontTx/>
              <a:buNone/>
              <a:defRPr sz="54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sp>
        <p:nvSpPr>
          <p:cNvPr id="2" name="ZoneTexte 1">
            <a:extLst>
              <a:ext uri="{FF2B5EF4-FFF2-40B4-BE49-F238E27FC236}">
                <a16:creationId xmlns:a16="http://schemas.microsoft.com/office/drawing/2014/main" id="{053753E1-B500-42DE-A588-0FABA26EAD21}"/>
              </a:ext>
            </a:extLst>
          </p:cNvPr>
          <p:cNvSpPr txBox="1"/>
          <p:nvPr userDrawn="1"/>
        </p:nvSpPr>
        <p:spPr>
          <a:xfrm>
            <a:off x="3736763" y="-1224466"/>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sp>
        <p:nvSpPr>
          <p:cNvPr id="14" name="ZoneTexte 13">
            <a:extLst>
              <a:ext uri="{FF2B5EF4-FFF2-40B4-BE49-F238E27FC236}">
                <a16:creationId xmlns:a16="http://schemas.microsoft.com/office/drawing/2014/main" id="{91717E5E-32EF-45FB-B1B8-4C72D834C30A}"/>
              </a:ext>
            </a:extLst>
          </p:cNvPr>
          <p:cNvSpPr txBox="1"/>
          <p:nvPr userDrawn="1"/>
        </p:nvSpPr>
        <p:spPr>
          <a:xfrm>
            <a:off x="9408367" y="4853908"/>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pic>
        <p:nvPicPr>
          <p:cNvPr id="8" name="Image 7" descr="Une image contenant noir, assis, intérieur&#10;&#10;Description générée automatiquement">
            <a:extLst>
              <a:ext uri="{FF2B5EF4-FFF2-40B4-BE49-F238E27FC236}">
                <a16:creationId xmlns:a16="http://schemas.microsoft.com/office/drawing/2014/main" id="{741C5C5A-33D0-40C8-9035-C903995FE8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11" y="-426327"/>
            <a:ext cx="3671014" cy="5184576"/>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D7076642-AD46-4CCB-99C3-E692C4BBBE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663022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xergue">
    <p:bg>
      <p:bgPr>
        <a:solidFill>
          <a:schemeClr val="tx2"/>
        </a:solidFill>
        <a:effectLst/>
      </p:bgPr>
    </p:bg>
    <p:spTree>
      <p:nvGrpSpPr>
        <p:cNvPr id="1" name=""/>
        <p:cNvGrpSpPr/>
        <p:nvPr/>
      </p:nvGrpSpPr>
      <p:grpSpPr>
        <a:xfrm>
          <a:off x="0" y="0"/>
          <a:ext cx="0" cy="0"/>
          <a:chOff x="0" y="0"/>
          <a:chExt cx="0" cy="0"/>
        </a:xfrm>
      </p:grpSpPr>
      <p:sp>
        <p:nvSpPr>
          <p:cNvPr id="9" name="Espace réservé pour une image  3"/>
          <p:cNvSpPr>
            <a:spLocks noGrp="1"/>
          </p:cNvSpPr>
          <p:nvPr>
            <p:ph type="pic" sz="quarter" idx="14" hasCustomPrompt="1"/>
          </p:nvPr>
        </p:nvSpPr>
        <p:spPr>
          <a:xfrm>
            <a:off x="1725202" y="2072278"/>
            <a:ext cx="2268000" cy="2700000"/>
          </a:xfrm>
          <a:noFill/>
        </p:spPr>
        <p:txBody>
          <a:bodyPr anchor="ctr">
            <a:noAutofit/>
          </a:bodyPr>
          <a:lstStyle>
            <a:lvl1pPr algn="ctr">
              <a:defRPr sz="1200" b="0">
                <a:solidFill>
                  <a:schemeClr val="tx1"/>
                </a:solidFill>
              </a:defRPr>
            </a:lvl1pPr>
          </a:lstStyle>
          <a:p>
            <a:r>
              <a:rPr lang="fr-FR" dirty="0"/>
              <a:t>Pictogramme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bg1"/>
                </a:solidFil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4331803" y="2697133"/>
            <a:ext cx="7164871" cy="1463734"/>
          </a:xfrm>
        </p:spPr>
        <p:txBody>
          <a:bodyPr anchor="ctr"/>
          <a:lstStyle>
            <a:lvl1pPr marL="0">
              <a:lnSpc>
                <a:spcPct val="110000"/>
              </a:lnSpc>
              <a:spcBef>
                <a:spcPts val="0"/>
              </a:spcBef>
              <a:buFontTx/>
              <a:buNone/>
              <a:defRPr sz="45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pic>
        <p:nvPicPr>
          <p:cNvPr id="7" name="Image 6" descr="Une image contenant dessin&#10;&#10;Description générée automatiquement">
            <a:extLst>
              <a:ext uri="{FF2B5EF4-FFF2-40B4-BE49-F238E27FC236}">
                <a16:creationId xmlns:a16="http://schemas.microsoft.com/office/drawing/2014/main" id="{D46B463D-29C8-4695-9117-055D8480B5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849780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6732823"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3684825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 Aplat à droite">
    <p:spTree>
      <p:nvGrpSpPr>
        <p:cNvPr id="1" name=""/>
        <p:cNvGrpSpPr/>
        <p:nvPr/>
      </p:nvGrpSpPr>
      <p:grpSpPr>
        <a:xfrm>
          <a:off x="0" y="0"/>
          <a:ext cx="0" cy="0"/>
          <a:chOff x="0" y="0"/>
          <a:chExt cx="0" cy="0"/>
        </a:xfrm>
      </p:grpSpPr>
      <p:sp>
        <p:nvSpPr>
          <p:cNvPr id="9" name="Rectangle 8"/>
          <p:cNvSpPr/>
          <p:nvPr userDrawn="1"/>
        </p:nvSpPr>
        <p:spPr>
          <a:xfrm>
            <a:off x="7367570" y="597828"/>
            <a:ext cx="4824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pic>
        <p:nvPicPr>
          <p:cNvPr id="10" name="Image 9">
            <a:extLst>
              <a:ext uri="{FF2B5EF4-FFF2-40B4-BE49-F238E27FC236}">
                <a16:creationId xmlns:a16="http://schemas.microsoft.com/office/drawing/2014/main" id="{484A17B1-256A-6D41-B041-8BECCFE72A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994525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 Aplat à gauche">
    <p:spTree>
      <p:nvGrpSpPr>
        <p:cNvPr id="1" name=""/>
        <p:cNvGrpSpPr/>
        <p:nvPr/>
      </p:nvGrpSpPr>
      <p:grpSpPr>
        <a:xfrm>
          <a:off x="0" y="0"/>
          <a:ext cx="0" cy="0"/>
          <a:chOff x="0" y="0"/>
          <a:chExt cx="0" cy="0"/>
        </a:xfrm>
      </p:grpSpPr>
      <p:sp>
        <p:nvSpPr>
          <p:cNvPr id="7" name="Rectangle 6"/>
          <p:cNvSpPr/>
          <p:nvPr userDrawn="1"/>
        </p:nvSpPr>
        <p:spPr>
          <a:xfrm>
            <a:off x="0" y="621384"/>
            <a:ext cx="6168008" cy="62366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475616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e + Aplat 2/3 à gauche">
    <p:spTree>
      <p:nvGrpSpPr>
        <p:cNvPr id="1" name=""/>
        <p:cNvGrpSpPr/>
        <p:nvPr/>
      </p:nvGrpSpPr>
      <p:grpSpPr>
        <a:xfrm>
          <a:off x="0" y="0"/>
          <a:ext cx="0" cy="0"/>
          <a:chOff x="0" y="0"/>
          <a:chExt cx="0" cy="0"/>
        </a:xfrm>
      </p:grpSpPr>
      <p:sp>
        <p:nvSpPr>
          <p:cNvPr id="7" name="Rectangle 6"/>
          <p:cNvSpPr/>
          <p:nvPr userDrawn="1"/>
        </p:nvSpPr>
        <p:spPr>
          <a:xfrm>
            <a:off x="0" y="0"/>
            <a:ext cx="7380000" cy="6861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7968208" y="1376772"/>
            <a:ext cx="3528392" cy="2383729"/>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Titre 1">
            <a:extLst>
              <a:ext uri="{FF2B5EF4-FFF2-40B4-BE49-F238E27FC236}">
                <a16:creationId xmlns:a16="http://schemas.microsoft.com/office/drawing/2014/main" id="{61D1E741-297A-46B0-AAD9-F8FD733251FA}"/>
              </a:ext>
            </a:extLst>
          </p:cNvPr>
          <p:cNvSpPr>
            <a:spLocks noGrp="1"/>
          </p:cNvSpPr>
          <p:nvPr>
            <p:ph type="title"/>
          </p:nvPr>
        </p:nvSpPr>
        <p:spPr>
          <a:xfrm>
            <a:off x="551384" y="473984"/>
            <a:ext cx="10801350" cy="307777"/>
          </a:xfrm>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12589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10" name="ZoneTexte 9"/>
          <p:cNvSpPr txBox="1"/>
          <p:nvPr userDrawn="1"/>
        </p:nvSpPr>
        <p:spPr>
          <a:xfrm>
            <a:off x="2525590" y="476671"/>
            <a:ext cx="3735757" cy="923330"/>
          </a:xfrm>
          <a:prstGeom prst="rect">
            <a:avLst/>
          </a:prstGeom>
          <a:noFill/>
        </p:spPr>
        <p:txBody>
          <a:bodyPr wrap="none" lIns="36000" tIns="0" rIns="36000" bIns="0" rtlCol="0">
            <a:spAutoFit/>
          </a:bodyPr>
          <a:lstStyle/>
          <a:p>
            <a:r>
              <a:rPr lang="fr-FR" sz="6000" b="1" dirty="0">
                <a:solidFill>
                  <a:schemeClr val="tx1"/>
                </a:solidFill>
              </a:rPr>
              <a:t>Sommaire</a:t>
            </a:r>
          </a:p>
        </p:txBody>
      </p:sp>
      <p:sp>
        <p:nvSpPr>
          <p:cNvPr id="9" name="object 4"/>
          <p:cNvSpPr/>
          <p:nvPr userDrawn="1"/>
        </p:nvSpPr>
        <p:spPr>
          <a:xfrm>
            <a:off x="428" y="1400001"/>
            <a:ext cx="12191144" cy="5457565"/>
          </a:xfrm>
          <a:custGeom>
            <a:avLst/>
            <a:gdLst/>
            <a:ahLst/>
            <a:cxnLst/>
            <a:rect l="l" t="t" r="r" b="b"/>
            <a:pathLst>
              <a:path w="20104100" h="9172575">
                <a:moveTo>
                  <a:pt x="0" y="9172495"/>
                </a:moveTo>
                <a:lnTo>
                  <a:pt x="20104099" y="9172495"/>
                </a:lnTo>
                <a:lnTo>
                  <a:pt x="20104099" y="0"/>
                </a:lnTo>
                <a:lnTo>
                  <a:pt x="0" y="0"/>
                </a:lnTo>
                <a:lnTo>
                  <a:pt x="0" y="9172495"/>
                </a:lnTo>
                <a:close/>
              </a:path>
            </a:pathLst>
          </a:custGeom>
          <a:solidFill>
            <a:schemeClr val="bg2"/>
          </a:solidFill>
          <a:ln>
            <a:noFill/>
          </a:ln>
        </p:spPr>
        <p:txBody>
          <a:bodyPr wrap="square" lIns="0" tIns="0" rIns="0" bIns="0" rtlCol="0"/>
          <a:lstStyle/>
          <a:p>
            <a:endParaRPr sz="662"/>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204249" y="1987890"/>
            <a:ext cx="8292425" cy="1007968"/>
          </a:xfrm>
        </p:spPr>
        <p:txBody>
          <a:bodyPr/>
          <a:lstStyle>
            <a:lvl1pPr marL="0">
              <a:lnSpc>
                <a:spcPct val="110000"/>
              </a:lnSpc>
              <a:spcBef>
                <a:spcPts val="2400"/>
              </a:spcBef>
              <a:spcAft>
                <a:spcPts val="300"/>
              </a:spcAft>
              <a:buFontTx/>
              <a:buNone/>
              <a:defRPr sz="3000" b="1" i="0"/>
            </a:lvl1pPr>
            <a:lvl2pPr marL="0">
              <a:lnSpc>
                <a:spcPct val="100000"/>
              </a:lnSpc>
              <a:spcBef>
                <a:spcPts val="0"/>
              </a:spcBef>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B5B42BA5-A03D-2D47-9B15-60A86126BE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7" name="Espace réservé du texte 7"/>
          <p:cNvSpPr>
            <a:spLocks noGrp="1"/>
          </p:cNvSpPr>
          <p:nvPr>
            <p:ph type="body" sz="quarter" idx="13" hasCustomPrompt="1"/>
          </p:nvPr>
        </p:nvSpPr>
        <p:spPr>
          <a:xfrm>
            <a:off x="2592461" y="1987890"/>
            <a:ext cx="515132" cy="461665"/>
          </a:xfrm>
        </p:spPr>
        <p:txBody>
          <a:bodyPr wrap="none"/>
          <a:lstStyle>
            <a:lvl1pPr marL="0" algn="r">
              <a:buFontTx/>
              <a:buNone/>
              <a:defRPr sz="3000" b="1" i="0">
                <a:solidFill>
                  <a:schemeClr val="tx1"/>
                </a:solidFill>
              </a:defRPr>
            </a:lvl1pPr>
            <a:lvl2pPr marL="0">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Tree>
    <p:extLst>
      <p:ext uri="{BB962C8B-B14F-4D97-AF65-F5344CB8AC3E}">
        <p14:creationId xmlns:p14="http://schemas.microsoft.com/office/powerpoint/2010/main" val="2799161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isuel + Aplat 2/3 dro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A9DDCF-73E5-44C2-9578-962589F962B6}"/>
              </a:ext>
            </a:extLst>
          </p:cNvPr>
          <p:cNvSpPr/>
          <p:nvPr userDrawn="1"/>
        </p:nvSpPr>
        <p:spPr>
          <a:xfrm>
            <a:off x="-53121" y="-4964"/>
            <a:ext cx="4871864" cy="68621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5696A19C-EA3F-464B-931C-36EF45F217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6775" y="1336511"/>
            <a:ext cx="5918854" cy="4184978"/>
          </a:xfrm>
          <a:prstGeom prst="rect">
            <a:avLst/>
          </a:prstGeom>
          <a:effectLst>
            <a:outerShdw blurRad="546100" dist="127000" dir="2700000" algn="ctr" rotWithShape="0">
              <a:srgbClr val="000000">
                <a:alpha val="40000"/>
              </a:srgbClr>
            </a:outerShdw>
          </a:effectLst>
        </p:spPr>
      </p:pic>
      <p:sp>
        <p:nvSpPr>
          <p:cNvPr id="8" name="Espace réservé du numéro de diapositive 7"/>
          <p:cNvSpPr>
            <a:spLocks noGrp="1"/>
          </p:cNvSpPr>
          <p:nvPr>
            <p:ph type="sldNum" sz="quarter" idx="15"/>
          </p:nvPr>
        </p:nvSpPr>
        <p:spPr>
          <a:xfrm>
            <a:off x="681528" y="6507292"/>
            <a:ext cx="263461" cy="123111"/>
          </a:xfrm>
        </p:spPr>
        <p:txBody>
          <a:bodyPr/>
          <a:lstStyle>
            <a:lvl1pPr algn="l">
              <a:defRPr baseline="0">
                <a:solidFill>
                  <a:schemeClr val="tx1"/>
                </a:solidFill>
              </a:defRPr>
            </a:lvl1pPr>
          </a:lstStyle>
          <a:p>
            <a:fld id="{72F7D735-2684-4015-BC38-8C62B24B466E}" type="slidenum">
              <a:rPr lang="fr-FR" smtClean="0"/>
              <a:pPr/>
              <a:t>‹N°›</a:t>
            </a:fld>
            <a:endParaRPr lang="fr-FR" dirty="0"/>
          </a:p>
        </p:txBody>
      </p:sp>
      <p:sp>
        <p:nvSpPr>
          <p:cNvPr id="7" name="Rectangle 6"/>
          <p:cNvSpPr/>
          <p:nvPr userDrawn="1"/>
        </p:nvSpPr>
        <p:spPr>
          <a:xfrm>
            <a:off x="4818743" y="-342"/>
            <a:ext cx="7380000" cy="68621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370127" y="473984"/>
            <a:ext cx="6264696" cy="307777"/>
          </a:xfrm>
        </p:spPr>
        <p:txBody>
          <a:bodyPr/>
          <a:lstStyle>
            <a:lvl1pPr>
              <a:defRPr>
                <a:solidFill>
                  <a:schemeClr val="bg1"/>
                </a:solidFill>
              </a:defRPr>
            </a:lvl1pPr>
          </a:lstStyle>
          <a:p>
            <a:r>
              <a:rPr lang="fr-FR"/>
              <a:t>Modifiez le style du titre</a:t>
            </a:r>
            <a:endParaRPr lang="fr-FR" dirty="0"/>
          </a:p>
        </p:txBody>
      </p:sp>
      <p:pic>
        <p:nvPicPr>
          <p:cNvPr id="9" name="Image 8" descr="Une image contenant dessin&#10;&#10;Description générée automatiquement">
            <a:extLst>
              <a:ext uri="{FF2B5EF4-FFF2-40B4-BE49-F238E27FC236}">
                <a16:creationId xmlns:a16="http://schemas.microsoft.com/office/drawing/2014/main" id="{B816FD6E-B501-4AF2-A78B-AB85E5133E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257321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7" name="Rectangle 6"/>
          <p:cNvSpPr/>
          <p:nvPr userDrawn="1"/>
        </p:nvSpPr>
        <p:spPr>
          <a:xfrm>
            <a:off x="0" y="597828"/>
            <a:ext cx="12192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5447928" y="1627985"/>
            <a:ext cx="6048672" cy="803618"/>
          </a:xfrm>
        </p:spPr>
        <p:txBody>
          <a:bodyPr/>
          <a:lstStyle>
            <a:lvl1pPr marL="0">
              <a:lnSpc>
                <a:spcPct val="100000"/>
              </a:lnSpc>
              <a:spcBef>
                <a:spcPts val="0"/>
              </a:spcBef>
              <a:spcAft>
                <a:spcPts val="1200"/>
              </a:spcAft>
              <a:buFontTx/>
              <a:buNone/>
              <a:defRPr sz="2600" b="1">
                <a:solidFill>
                  <a:schemeClr val="tx1"/>
                </a:solidFill>
              </a:defRPr>
            </a:lvl1pPr>
            <a:lvl2pPr marL="0">
              <a:lnSpc>
                <a:spcPct val="110000"/>
              </a:lnSpc>
              <a:spcBef>
                <a:spcPts val="0"/>
              </a:spcBef>
              <a:buFontTx/>
              <a:buNone/>
              <a:defRPr sz="1600" b="0">
                <a:solidFill>
                  <a:schemeClr val="tx1"/>
                </a:solidFill>
              </a:defRPr>
            </a:lvl2pPr>
            <a:lvl3pPr marL="0">
              <a:lnSpc>
                <a:spcPct val="100000"/>
              </a:lnSpc>
              <a:spcBef>
                <a:spcPts val="0"/>
              </a:spcBef>
              <a:buFontTx/>
              <a:buNone/>
              <a:defRPr sz="1600" b="0">
                <a:solidFill>
                  <a:schemeClr val="tx1"/>
                </a:solidFill>
              </a:defRPr>
            </a:lvl3pPr>
            <a:lvl4pPr marL="0" indent="0">
              <a:lnSpc>
                <a:spcPct val="100000"/>
              </a:lnSpc>
              <a:spcBef>
                <a:spcPts val="0"/>
              </a:spcBef>
              <a:buFontTx/>
              <a:buNone/>
              <a:defRPr sz="1600" b="0">
                <a:solidFill>
                  <a:schemeClr val="tx1"/>
                </a:solidFill>
              </a:defRPr>
            </a:lvl4pPr>
            <a:lvl5pPr marL="0" indent="0">
              <a:lnSpc>
                <a:spcPct val="100000"/>
              </a:lnSpc>
              <a:spcBef>
                <a:spcPts val="0"/>
              </a:spcBef>
              <a:buFontTx/>
              <a:buNone/>
              <a:defRPr sz="1600" b="0">
                <a:solidFill>
                  <a:schemeClr val="tx1"/>
                </a:solidFill>
              </a:defRPr>
            </a:lvl5pPr>
            <a:lvl6pPr>
              <a:defRPr/>
            </a:lvl6pPr>
          </a:lstStyle>
          <a:p>
            <a:r>
              <a:rPr lang="fr-FR" dirty="0"/>
              <a:t>Titre de premier niveau</a:t>
            </a:r>
          </a:p>
          <a:p>
            <a:pPr lvl="1"/>
            <a:r>
              <a:rPr lang="fr-FR" dirty="0"/>
              <a:t>Titre de niveau 2</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11" name="Espace réservé du texte 7"/>
          <p:cNvSpPr>
            <a:spLocks noGrp="1"/>
          </p:cNvSpPr>
          <p:nvPr>
            <p:ph type="body" sz="quarter" idx="16" hasCustomPrompt="1"/>
          </p:nvPr>
        </p:nvSpPr>
        <p:spPr>
          <a:xfrm>
            <a:off x="1349409" y="4006225"/>
            <a:ext cx="3558459" cy="430887"/>
          </a:xfrm>
        </p:spPr>
        <p:txBody>
          <a:bodyPr/>
          <a:lstStyle>
            <a:lvl1pPr marL="0">
              <a:lnSpc>
                <a:spcPct val="100000"/>
              </a:lnSpc>
              <a:spcBef>
                <a:spcPts val="0"/>
              </a:spcBef>
              <a:buFontTx/>
              <a:buNone/>
              <a:defRPr sz="1500" b="1" i="0"/>
            </a:lvl1pPr>
            <a:lvl2pPr marL="0">
              <a:lnSpc>
                <a:spcPct val="100000"/>
              </a:lnSpc>
              <a:spcBef>
                <a:spcPts val="0"/>
              </a:spcBef>
              <a:buFontTx/>
              <a:buNone/>
              <a:defRPr sz="1300" b="0" i="0">
                <a:solidFill>
                  <a:schemeClr val="tx2"/>
                </a:solidFill>
              </a:defRPr>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vl6pPr>
              <a:defRPr/>
            </a:lvl6pPr>
          </a:lstStyle>
          <a:p>
            <a:r>
              <a:rPr lang="fr-FR" dirty="0"/>
              <a:t>Titre de premier niveau</a:t>
            </a:r>
          </a:p>
          <a:p>
            <a:pPr lvl="1"/>
            <a:r>
              <a:rPr lang="fr-FR" dirty="0"/>
              <a:t>Titre de niveau 2</a:t>
            </a:r>
          </a:p>
        </p:txBody>
      </p:sp>
      <p:sp>
        <p:nvSpPr>
          <p:cNvPr id="13" name="Espace réservé pour une image  3"/>
          <p:cNvSpPr>
            <a:spLocks noGrp="1" noChangeAspect="1"/>
          </p:cNvSpPr>
          <p:nvPr>
            <p:ph type="pic" sz="quarter" idx="14"/>
          </p:nvPr>
        </p:nvSpPr>
        <p:spPr>
          <a:xfrm>
            <a:off x="1342777" y="1587388"/>
            <a:ext cx="2160000" cy="2160000"/>
          </a:xfrm>
          <a:prstGeom prst="ellipse">
            <a:avLst/>
          </a:prstGeom>
          <a:solidFill>
            <a:schemeClr val="bg2"/>
          </a:solidFill>
        </p:spPr>
        <p:txBody>
          <a:bodyPr anchor="ctr">
            <a:noAutofit/>
          </a:bodyPr>
          <a:lstStyle>
            <a:lvl1pPr algn="ctr">
              <a:defRPr sz="1200" b="0">
                <a:solidFill>
                  <a:schemeClr val="tx1"/>
                </a:solidFill>
              </a:defRPr>
            </a:lvl1pPr>
          </a:lstStyle>
          <a:p>
            <a:r>
              <a:rPr lang="fr-FR"/>
              <a:t>Cliquez sur l'icône pour ajouter une image</a:t>
            </a:r>
            <a:endParaRPr lang="fr-FR" dirty="0"/>
          </a:p>
        </p:txBody>
      </p:sp>
      <p:pic>
        <p:nvPicPr>
          <p:cNvPr id="10" name="Image 9">
            <a:extLst>
              <a:ext uri="{FF2B5EF4-FFF2-40B4-BE49-F238E27FC236}">
                <a16:creationId xmlns:a16="http://schemas.microsoft.com/office/drawing/2014/main" id="{2E123050-E790-3642-8D40-B7FAAF73CF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2085994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 Visuel à droit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7367588" y="598170"/>
            <a:ext cx="4824412"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412951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 Visuel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6192000"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août 2022  | Politique RSE</a:t>
            </a:r>
          </a:p>
        </p:txBody>
      </p:sp>
      <p:sp>
        <p:nvSpPr>
          <p:cNvPr id="6"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909953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 Visuel 2/3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7380000"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août 2022  | Politique RSE</a:t>
            </a:r>
          </a:p>
        </p:txBody>
      </p:sp>
      <p:sp>
        <p:nvSpPr>
          <p:cNvPr id="6" name="Espace réservé du texte 7"/>
          <p:cNvSpPr>
            <a:spLocks noGrp="1"/>
          </p:cNvSpPr>
          <p:nvPr>
            <p:ph type="body" sz="quarter" idx="12" hasCustomPrompt="1"/>
          </p:nvPr>
        </p:nvSpPr>
        <p:spPr>
          <a:xfrm>
            <a:off x="7968208" y="1376772"/>
            <a:ext cx="3528392" cy="3155223"/>
          </a:xfrm>
        </p:spPr>
        <p:txBody>
          <a:bodyPr/>
          <a:lstStyle>
            <a:lvl1pPr>
              <a:defRPr/>
            </a:lvl1pPr>
            <a:lvl2pPr>
              <a:lnSpc>
                <a:spcPct val="120000"/>
              </a:lnSpc>
              <a:defRPr/>
            </a:lvl2pPr>
            <a:lvl3pPr>
              <a:lnSpc>
                <a:spcPct val="120000"/>
              </a:lnSpc>
              <a:defRPr/>
            </a:lvl3pPr>
            <a:lvl4pPr>
              <a:lnSpc>
                <a:spcPct val="120000"/>
              </a:lnSpc>
              <a:defRPr/>
            </a:lvl4pPr>
            <a:lvl5pPr>
              <a:lnSpc>
                <a:spcPct val="120000"/>
              </a:lnSpc>
              <a:defRPr/>
            </a:lvl5pPr>
            <a:lvl6pPr>
              <a:lnSpc>
                <a:spcPct val="120000"/>
              </a:lnSpc>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2003218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5" name="Espace réservé pour une image  3"/>
          <p:cNvSpPr>
            <a:spLocks noGrp="1"/>
          </p:cNvSpPr>
          <p:nvPr>
            <p:ph type="pic" sz="quarter" idx="14"/>
          </p:nvPr>
        </p:nvSpPr>
        <p:spPr>
          <a:xfrm>
            <a:off x="0"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7" name="Espace réservé du texte 7"/>
          <p:cNvSpPr>
            <a:spLocks noGrp="1"/>
          </p:cNvSpPr>
          <p:nvPr>
            <p:ph type="body" sz="quarter" idx="15" hasCustomPrompt="1"/>
          </p:nvPr>
        </p:nvSpPr>
        <p:spPr>
          <a:xfrm>
            <a:off x="13273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8" name="Espace réservé pour une image  3"/>
          <p:cNvSpPr>
            <a:spLocks noGrp="1"/>
          </p:cNvSpPr>
          <p:nvPr>
            <p:ph type="pic" sz="quarter" idx="16"/>
          </p:nvPr>
        </p:nvSpPr>
        <p:spPr>
          <a:xfrm>
            <a:off x="3300202"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9" name="Espace réservé du texte 7"/>
          <p:cNvSpPr>
            <a:spLocks noGrp="1"/>
          </p:cNvSpPr>
          <p:nvPr>
            <p:ph type="body" sz="quarter" idx="17" hasCustomPrompt="1"/>
          </p:nvPr>
        </p:nvSpPr>
        <p:spPr>
          <a:xfrm>
            <a:off x="3426368"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0" name="Espace réservé pour une image  3"/>
          <p:cNvSpPr>
            <a:spLocks noGrp="1"/>
          </p:cNvSpPr>
          <p:nvPr>
            <p:ph type="pic" sz="quarter" idx="18"/>
          </p:nvPr>
        </p:nvSpPr>
        <p:spPr>
          <a:xfrm>
            <a:off x="6378101"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11" name="Espace réservé du texte 7"/>
          <p:cNvSpPr>
            <a:spLocks noGrp="1"/>
          </p:cNvSpPr>
          <p:nvPr>
            <p:ph type="body" sz="quarter" idx="19" hasCustomPrompt="1"/>
          </p:nvPr>
        </p:nvSpPr>
        <p:spPr>
          <a:xfrm>
            <a:off x="6504267"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2" name="Espace réservé pour une image  3"/>
          <p:cNvSpPr>
            <a:spLocks noGrp="1"/>
          </p:cNvSpPr>
          <p:nvPr>
            <p:ph type="pic" sz="quarter" idx="20"/>
          </p:nvPr>
        </p:nvSpPr>
        <p:spPr>
          <a:xfrm>
            <a:off x="9456000"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13" name="Espace réservé du texte 7"/>
          <p:cNvSpPr>
            <a:spLocks noGrp="1"/>
          </p:cNvSpPr>
          <p:nvPr>
            <p:ph type="body" sz="quarter" idx="21" hasCustomPrompt="1"/>
          </p:nvPr>
        </p:nvSpPr>
        <p:spPr>
          <a:xfrm>
            <a:off x="958216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Tree>
    <p:extLst>
      <p:ext uri="{BB962C8B-B14F-4D97-AF65-F5344CB8AC3E}">
        <p14:creationId xmlns:p14="http://schemas.microsoft.com/office/powerpoint/2010/main" val="38646199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a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4" name="Espace réservé du tableau 13"/>
          <p:cNvSpPr>
            <a:spLocks noGrp="1"/>
          </p:cNvSpPr>
          <p:nvPr>
            <p:ph type="tbl" sz="quarter" idx="22"/>
          </p:nvPr>
        </p:nvSpPr>
        <p:spPr>
          <a:xfrm>
            <a:off x="1019436" y="2168860"/>
            <a:ext cx="5076563" cy="3158450"/>
          </a:xfrm>
          <a:solidFill>
            <a:schemeClr val="bg2"/>
          </a:solidFill>
        </p:spPr>
        <p:txBody>
          <a:bodyPr vert="horz" wrap="square" lIns="36000" tIns="0" rIns="36000" bIns="0" rtlCol="0" anchor="ctr">
            <a:noAutofit/>
          </a:bodyPr>
          <a:lstStyle>
            <a:lvl1pPr>
              <a:defRPr lang="fr-FR" sz="1200" b="0">
                <a:solidFill>
                  <a:schemeClr val="tx1"/>
                </a:solidFill>
              </a:defRPr>
            </a:lvl1pPr>
          </a:lstStyle>
          <a:p>
            <a:pPr lvl="0" algn="ctr"/>
            <a:r>
              <a:rPr lang="fr-FR"/>
              <a:t>Cliquez sur l'icône pour ajouter un tableau</a:t>
            </a:r>
          </a:p>
        </p:txBody>
      </p:sp>
      <p:sp>
        <p:nvSpPr>
          <p:cNvPr id="15" name="Espace réservé du texte 7"/>
          <p:cNvSpPr>
            <a:spLocks noGrp="1"/>
          </p:cNvSpPr>
          <p:nvPr>
            <p:ph type="body" sz="quarter" idx="12" hasCustomPrompt="1"/>
          </p:nvPr>
        </p:nvSpPr>
        <p:spPr>
          <a:xfrm>
            <a:off x="6924092" y="1394194"/>
            <a:ext cx="4572583" cy="2462213"/>
          </a:xfrm>
        </p:spPr>
        <p:txBody>
          <a:bodyPr/>
          <a:lstStyle>
            <a:lvl1pPr marL="0">
              <a:buFontTx/>
              <a:buNone/>
              <a:defRPr sz="4000" b="1" i="0">
                <a:solidFill>
                  <a:schemeClr val="accent1"/>
                </a:solidFill>
              </a:defRPr>
            </a:lvl1pPr>
            <a:lvl2pPr marL="180000" indent="-180000">
              <a:lnSpc>
                <a:spcPct val="100000"/>
              </a:lnSpc>
              <a:spcBef>
                <a:spcPts val="300"/>
              </a:spcBef>
              <a:buFont typeface="Segoe UI" panose="020B0502040204020203" pitchFamily="34" charset="0"/>
              <a:buChar char="›"/>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Tree>
    <p:extLst>
      <p:ext uri="{BB962C8B-B14F-4D97-AF65-F5344CB8AC3E}">
        <p14:creationId xmlns:p14="http://schemas.microsoft.com/office/powerpoint/2010/main" val="2494584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7572164" y="1376772"/>
            <a:ext cx="3924436" cy="2383729"/>
          </a:xfrm>
        </p:spPr>
        <p:txBody>
          <a:bodyPr/>
          <a:lstStyle>
            <a:lvl1pPr>
              <a:defRPr/>
            </a:lvl1pPr>
            <a:lvl2pPr>
              <a:defRPr b="1"/>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Espace réservé du graphique 5"/>
          <p:cNvSpPr>
            <a:spLocks noGrp="1"/>
          </p:cNvSpPr>
          <p:nvPr>
            <p:ph type="chart" sz="quarter" idx="23"/>
          </p:nvPr>
        </p:nvSpPr>
        <p:spPr>
          <a:xfrm>
            <a:off x="704337" y="1700808"/>
            <a:ext cx="5931723" cy="3672408"/>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spTree>
    <p:extLst>
      <p:ext uri="{BB962C8B-B14F-4D97-AF65-F5344CB8AC3E}">
        <p14:creationId xmlns:p14="http://schemas.microsoft.com/office/powerpoint/2010/main" val="2764397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blocs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a:ln>
            <a:noFill/>
          </a:ln>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Titre</a:t>
            </a:r>
          </a:p>
        </p:txBody>
      </p:sp>
      <p:sp>
        <p:nvSpPr>
          <p:cNvPr id="8" name="Espace réservé du texte 7"/>
          <p:cNvSpPr>
            <a:spLocks noGrp="1"/>
          </p:cNvSpPr>
          <p:nvPr>
            <p:ph type="body" sz="quarter" idx="12" hasCustomPrompt="1"/>
          </p:nvPr>
        </p:nvSpPr>
        <p:spPr>
          <a:xfrm>
            <a:off x="1163453"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9" name="Espace réservé du texte 7"/>
          <p:cNvSpPr>
            <a:spLocks noGrp="1"/>
          </p:cNvSpPr>
          <p:nvPr>
            <p:ph type="body" sz="quarter" idx="16" hasCustomPrompt="1"/>
          </p:nvPr>
        </p:nvSpPr>
        <p:spPr>
          <a:xfrm>
            <a:off x="3683732"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0" name="Espace réservé du texte 7"/>
          <p:cNvSpPr>
            <a:spLocks noGrp="1"/>
          </p:cNvSpPr>
          <p:nvPr>
            <p:ph type="body" sz="quarter" idx="17" hasCustomPrompt="1"/>
          </p:nvPr>
        </p:nvSpPr>
        <p:spPr>
          <a:xfrm>
            <a:off x="6168008"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2" name="Espace réservé du texte 7"/>
          <p:cNvSpPr>
            <a:spLocks noGrp="1"/>
          </p:cNvSpPr>
          <p:nvPr>
            <p:ph type="body" sz="quarter" idx="18" hasCustomPrompt="1"/>
          </p:nvPr>
        </p:nvSpPr>
        <p:spPr>
          <a:xfrm>
            <a:off x="8699718"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Tree>
    <p:extLst>
      <p:ext uri="{BB962C8B-B14F-4D97-AF65-F5344CB8AC3E}">
        <p14:creationId xmlns:p14="http://schemas.microsoft.com/office/powerpoint/2010/main" val="2239043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seul">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179082411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rtie 1">
    <p:bg>
      <p:bgPr>
        <a:solidFill>
          <a:schemeClr val="tx2"/>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15626B3-FE5C-481A-BE7A-272BAAE5CE8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8" name="Espace réservé du texte 2">
            <a:extLst>
              <a:ext uri="{FF2B5EF4-FFF2-40B4-BE49-F238E27FC236}">
                <a16:creationId xmlns:a16="http://schemas.microsoft.com/office/drawing/2014/main" id="{22D52CC4-F217-490D-B833-EA778F2881F8}"/>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 name="Titre 1"/>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3278385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AQ">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p:nvPr>
        </p:nvSpPr>
        <p:spPr>
          <a:xfrm>
            <a:off x="6384032" y="2065806"/>
            <a:ext cx="4716599" cy="3031599"/>
          </a:xfrm>
        </p:spPr>
        <p:txBody>
          <a:bodyPr anchor="t"/>
          <a:lstStyle>
            <a:lvl1pPr>
              <a:lnSpc>
                <a:spcPct val="110000"/>
              </a:lnSpc>
              <a:defRPr sz="6000">
                <a:solidFill>
                  <a:schemeClr val="bg1"/>
                </a:solidFill>
              </a:defRPr>
            </a:lvl1pPr>
          </a:lstStyle>
          <a:p>
            <a:r>
              <a:rPr lang="fr-FR"/>
              <a:t>Modifiez le style du titre</a:t>
            </a:r>
            <a:endParaRPr lang="fr-FR" dirty="0"/>
          </a:p>
        </p:txBody>
      </p:sp>
      <p:pic>
        <p:nvPicPr>
          <p:cNvPr id="3" name="Image 2">
            <a:extLst>
              <a:ext uri="{FF2B5EF4-FFF2-40B4-BE49-F238E27FC236}">
                <a16:creationId xmlns:a16="http://schemas.microsoft.com/office/drawing/2014/main" id="{8981C53B-4986-204B-8562-304F54D65D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43472" y="1844824"/>
            <a:ext cx="3473564" cy="3473564"/>
          </a:xfrm>
          <a:prstGeom prst="rect">
            <a:avLst/>
          </a:prstGeom>
        </p:spPr>
      </p:pic>
      <p:pic>
        <p:nvPicPr>
          <p:cNvPr id="5" name="Image 4">
            <a:extLst>
              <a:ext uri="{FF2B5EF4-FFF2-40B4-BE49-F238E27FC236}">
                <a16:creationId xmlns:a16="http://schemas.microsoft.com/office/drawing/2014/main" id="{ECCB9E12-7933-48BD-B66B-7F35215A36A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Tree>
    <p:extLst>
      <p:ext uri="{BB962C8B-B14F-4D97-AF65-F5344CB8AC3E}">
        <p14:creationId xmlns:p14="http://schemas.microsoft.com/office/powerpoint/2010/main" val="177665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ôture">
    <p:bg>
      <p:bgPr>
        <a:solidFill>
          <a:schemeClr val="accent3"/>
        </a:solidFill>
        <a:effectLst/>
      </p:bgPr>
    </p:bg>
    <p:spTree>
      <p:nvGrpSpPr>
        <p:cNvPr id="1" name=""/>
        <p:cNvGrpSpPr/>
        <p:nvPr/>
      </p:nvGrpSpPr>
      <p:grpSpPr>
        <a:xfrm>
          <a:off x="0" y="0"/>
          <a:ext cx="0" cy="0"/>
          <a:chOff x="0" y="0"/>
          <a:chExt cx="0" cy="0"/>
        </a:xfrm>
      </p:grpSpPr>
      <p:sp>
        <p:nvSpPr>
          <p:cNvPr id="5" name="Sous-titre 2"/>
          <p:cNvSpPr>
            <a:spLocks noGrp="1"/>
          </p:cNvSpPr>
          <p:nvPr>
            <p:ph type="subTitle" idx="1" hasCustomPrompt="1"/>
          </p:nvPr>
        </p:nvSpPr>
        <p:spPr>
          <a:xfrm>
            <a:off x="4505901" y="2805752"/>
            <a:ext cx="6552803" cy="1246495"/>
          </a:xfrm>
        </p:spPr>
        <p:txBody>
          <a:bodyPr/>
          <a:lstStyle>
            <a:lvl1pPr marL="0" indent="0" algn="l">
              <a:lnSpc>
                <a:spcPct val="90000"/>
              </a:lnSpc>
              <a:buNone/>
              <a:defRPr sz="9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Clôture</a:t>
            </a:r>
          </a:p>
        </p:txBody>
      </p:sp>
      <p:pic>
        <p:nvPicPr>
          <p:cNvPr id="7" name="Imag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
        <p:nvSpPr>
          <p:cNvPr id="8" name="object 4"/>
          <p:cNvSpPr/>
          <p:nvPr userDrawn="1"/>
        </p:nvSpPr>
        <p:spPr>
          <a:xfrm>
            <a:off x="1847528" y="908720"/>
            <a:ext cx="2736304" cy="3384376"/>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662"/>
          </a:p>
        </p:txBody>
      </p:sp>
    </p:spTree>
    <p:extLst>
      <p:ext uri="{BB962C8B-B14F-4D97-AF65-F5344CB8AC3E}">
        <p14:creationId xmlns:p14="http://schemas.microsoft.com/office/powerpoint/2010/main" val="2426259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2_Ouverture style 1">
    <p:bg>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42897" y="1640467"/>
            <a:ext cx="7405432" cy="2114297"/>
          </a:xfrm>
        </p:spPr>
        <p:txBody>
          <a:bodyPr anchor="b"/>
          <a:lstStyle>
            <a:lvl1pPr algn="l">
              <a:lnSpc>
                <a:spcPct val="110000"/>
              </a:lnSpc>
              <a:defRPr sz="6500">
                <a:solidFill>
                  <a:schemeClr val="bg1"/>
                </a:solidFill>
              </a:defRPr>
            </a:lvl1pPr>
          </a:lstStyle>
          <a:p>
            <a:r>
              <a:rPr lang="fr-FR"/>
              <a:t>Modifiez le style du titre</a:t>
            </a:r>
            <a:endParaRPr lang="fr-FR" dirty="0"/>
          </a:p>
        </p:txBody>
      </p:sp>
      <p:sp>
        <p:nvSpPr>
          <p:cNvPr id="3" name="Sous-titre 2"/>
          <p:cNvSpPr>
            <a:spLocks noGrp="1"/>
          </p:cNvSpPr>
          <p:nvPr>
            <p:ph type="subTitle" idx="1"/>
          </p:nvPr>
        </p:nvSpPr>
        <p:spPr>
          <a:xfrm>
            <a:off x="1642896" y="4149080"/>
            <a:ext cx="7405433" cy="975845"/>
          </a:xfrm>
        </p:spPr>
        <p:txBody>
          <a:bodyPr/>
          <a:lstStyle>
            <a:lvl1pPr marL="0" indent="0" algn="l">
              <a:lnSpc>
                <a:spcPct val="110000"/>
              </a:lnSpc>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u pied de page 4"/>
          <p:cNvSpPr>
            <a:spLocks noGrp="1"/>
          </p:cNvSpPr>
          <p:nvPr>
            <p:ph type="ftr" sz="quarter" idx="11"/>
          </p:nvPr>
        </p:nvSpPr>
        <p:spPr>
          <a:xfrm>
            <a:off x="1642897" y="6166981"/>
            <a:ext cx="6552000" cy="184666"/>
          </a:xfrm>
        </p:spPr>
        <p:txBody>
          <a:bodyPr/>
          <a:lstStyle>
            <a:lvl1pPr>
              <a:defRPr sz="1200"/>
            </a:lvl1pPr>
          </a:lstStyle>
          <a:p>
            <a:r>
              <a:rPr lang="fr-FR"/>
              <a:t>août 2022  | Politique RSE</a:t>
            </a:r>
            <a:endParaRPr lang="fr-FR" dirty="0"/>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Tree>
    <p:extLst>
      <p:ext uri="{BB962C8B-B14F-4D97-AF65-F5344CB8AC3E}">
        <p14:creationId xmlns:p14="http://schemas.microsoft.com/office/powerpoint/2010/main" val="3721739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sp>
        <p:nvSpPr>
          <p:cNvPr id="10" name="ZoneTexte 9"/>
          <p:cNvSpPr txBox="1"/>
          <p:nvPr userDrawn="1"/>
        </p:nvSpPr>
        <p:spPr>
          <a:xfrm>
            <a:off x="2525590" y="476671"/>
            <a:ext cx="3735757" cy="923330"/>
          </a:xfrm>
          <a:prstGeom prst="rect">
            <a:avLst/>
          </a:prstGeom>
          <a:noFill/>
        </p:spPr>
        <p:txBody>
          <a:bodyPr wrap="none" lIns="36000" tIns="0" rIns="36000" bIns="0" rtlCol="0">
            <a:spAutoFit/>
          </a:bodyPr>
          <a:lstStyle/>
          <a:p>
            <a:r>
              <a:rPr lang="fr-FR" sz="6000" b="1" dirty="0">
                <a:solidFill>
                  <a:schemeClr val="tx1"/>
                </a:solidFill>
              </a:rPr>
              <a:t>Sommaire</a:t>
            </a:r>
          </a:p>
        </p:txBody>
      </p:sp>
      <p:sp>
        <p:nvSpPr>
          <p:cNvPr id="9" name="object 4"/>
          <p:cNvSpPr/>
          <p:nvPr userDrawn="1"/>
        </p:nvSpPr>
        <p:spPr>
          <a:xfrm>
            <a:off x="428" y="1400001"/>
            <a:ext cx="12191144" cy="5457565"/>
          </a:xfrm>
          <a:custGeom>
            <a:avLst/>
            <a:gdLst/>
            <a:ahLst/>
            <a:cxnLst/>
            <a:rect l="l" t="t" r="r" b="b"/>
            <a:pathLst>
              <a:path w="20104100" h="9172575">
                <a:moveTo>
                  <a:pt x="0" y="9172495"/>
                </a:moveTo>
                <a:lnTo>
                  <a:pt x="20104099" y="9172495"/>
                </a:lnTo>
                <a:lnTo>
                  <a:pt x="20104099" y="0"/>
                </a:lnTo>
                <a:lnTo>
                  <a:pt x="0" y="0"/>
                </a:lnTo>
                <a:lnTo>
                  <a:pt x="0" y="9172495"/>
                </a:lnTo>
                <a:close/>
              </a:path>
            </a:pathLst>
          </a:custGeom>
          <a:solidFill>
            <a:schemeClr val="bg2"/>
          </a:solidFill>
          <a:ln>
            <a:noFill/>
          </a:ln>
        </p:spPr>
        <p:txBody>
          <a:bodyPr wrap="square" lIns="0" tIns="0" rIns="0" bIns="0" rtlCol="0"/>
          <a:lstStyle/>
          <a:p>
            <a:endParaRPr sz="662"/>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204249" y="1987890"/>
            <a:ext cx="8292425" cy="1007968"/>
          </a:xfrm>
        </p:spPr>
        <p:txBody>
          <a:bodyPr/>
          <a:lstStyle>
            <a:lvl1pPr marL="0">
              <a:lnSpc>
                <a:spcPct val="110000"/>
              </a:lnSpc>
              <a:spcBef>
                <a:spcPts val="2400"/>
              </a:spcBef>
              <a:spcAft>
                <a:spcPts val="300"/>
              </a:spcAft>
              <a:buFontTx/>
              <a:buNone/>
              <a:defRPr sz="3000" b="1" i="0"/>
            </a:lvl1pPr>
            <a:lvl2pPr marL="0">
              <a:lnSpc>
                <a:spcPct val="100000"/>
              </a:lnSpc>
              <a:spcBef>
                <a:spcPts val="0"/>
              </a:spcBef>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B5B42BA5-A03D-2D47-9B15-60A86126BE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7" name="Espace réservé du texte 7"/>
          <p:cNvSpPr>
            <a:spLocks noGrp="1"/>
          </p:cNvSpPr>
          <p:nvPr>
            <p:ph type="body" sz="quarter" idx="13" hasCustomPrompt="1"/>
          </p:nvPr>
        </p:nvSpPr>
        <p:spPr>
          <a:xfrm>
            <a:off x="2592461" y="1987890"/>
            <a:ext cx="515132" cy="461665"/>
          </a:xfrm>
        </p:spPr>
        <p:txBody>
          <a:bodyPr wrap="none"/>
          <a:lstStyle>
            <a:lvl1pPr marL="0" algn="r">
              <a:buFontTx/>
              <a:buNone/>
              <a:defRPr sz="3000" b="1" i="0">
                <a:solidFill>
                  <a:schemeClr val="tx1"/>
                </a:solidFill>
              </a:defRPr>
            </a:lvl1pPr>
            <a:lvl2pPr marL="0">
              <a:buFontTx/>
              <a:buNone/>
              <a:defRPr sz="16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Tree>
    <p:extLst>
      <p:ext uri="{BB962C8B-B14F-4D97-AF65-F5344CB8AC3E}">
        <p14:creationId xmlns:p14="http://schemas.microsoft.com/office/powerpoint/2010/main" val="28471496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artie 1">
    <p:bg>
      <p:bgPr>
        <a:solidFill>
          <a:schemeClr val="tx2"/>
        </a:solidFill>
        <a:effectLst/>
      </p:bgPr>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15626B3-FE5C-481A-BE7A-272BAAE5CE8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8" name="Espace réservé du texte 2">
            <a:extLst>
              <a:ext uri="{FF2B5EF4-FFF2-40B4-BE49-F238E27FC236}">
                <a16:creationId xmlns:a16="http://schemas.microsoft.com/office/drawing/2014/main" id="{22D52CC4-F217-490D-B833-EA778F2881F8}"/>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 name="Titre 1"/>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500946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artie 2">
    <p:bg>
      <p:bgPr>
        <a:solidFill>
          <a:schemeClr val="tx1"/>
        </a:solidFill>
        <a:effectLst/>
      </p:bgPr>
    </p:bg>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0ABF8980-6186-44F2-AADA-75F9D3BDC71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2" name="Espace réservé du texte 2">
            <a:extLst>
              <a:ext uri="{FF2B5EF4-FFF2-40B4-BE49-F238E27FC236}">
                <a16:creationId xmlns:a16="http://schemas.microsoft.com/office/drawing/2014/main" id="{E444C1E1-C4BF-4A0C-A2B7-14B2D167BC89}"/>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5" name="Titre 1">
            <a:extLst>
              <a:ext uri="{FF2B5EF4-FFF2-40B4-BE49-F238E27FC236}">
                <a16:creationId xmlns:a16="http://schemas.microsoft.com/office/drawing/2014/main" id="{49A12124-2F53-447C-87FC-85D4F616E7C5}"/>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2594367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artie 3">
    <p:bg>
      <p:bgPr>
        <a:solidFill>
          <a:schemeClr val="accent1"/>
        </a:solidFill>
        <a:effectLst/>
      </p:bgPr>
    </p:bg>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DAF62F58-8384-45A8-9DCC-EE3F1F159C15}"/>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6" name="Espace réservé du texte 2">
            <a:extLst>
              <a:ext uri="{FF2B5EF4-FFF2-40B4-BE49-F238E27FC236}">
                <a16:creationId xmlns:a16="http://schemas.microsoft.com/office/drawing/2014/main" id="{1D7119B3-8AA8-4890-BD9E-74955F6EF4F3}"/>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9" name="Titre 1">
            <a:extLst>
              <a:ext uri="{FF2B5EF4-FFF2-40B4-BE49-F238E27FC236}">
                <a16:creationId xmlns:a16="http://schemas.microsoft.com/office/drawing/2014/main" id="{868FB4A5-273B-4DFA-A845-CEAA965A3A9B}"/>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2770815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ond bleu libre">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5" name="Image 4" descr="Une image contenant dessin&#10;&#10;Description générée automatiquement">
            <a:extLst>
              <a:ext uri="{FF2B5EF4-FFF2-40B4-BE49-F238E27FC236}">
                <a16:creationId xmlns:a16="http://schemas.microsoft.com/office/drawing/2014/main" id="{FBB58FAD-ABE4-49D9-A948-BE1A9DDDC2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9791291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DEC311B7-B4C2-4AE7-ACBB-0A896248E560}"/>
              </a:ext>
            </a:extLst>
          </p:cNvPr>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a:extLst>
              <a:ext uri="{FF2B5EF4-FFF2-40B4-BE49-F238E27FC236}">
                <a16:creationId xmlns:a16="http://schemas.microsoft.com/office/drawing/2014/main" id="{F7E73A05-B033-411A-9CDE-769F5463E11B}"/>
              </a:ext>
            </a:extLst>
          </p:cNvPr>
          <p:cNvSpPr>
            <a:spLocks noGrp="1"/>
          </p:cNvSpPr>
          <p:nvPr>
            <p:ph type="sldNum" sz="quarter" idx="11"/>
          </p:nvPr>
        </p:nvSpPr>
        <p:spPr/>
        <p:txBody>
          <a:bodyPr/>
          <a:lstStyle>
            <a:lvl1pPr>
              <a:defRPr>
                <a:solidFill>
                  <a:schemeClr val="bg1"/>
                </a:solidFill>
              </a:defRPr>
            </a:lvl1pPr>
          </a:lstStyle>
          <a:p>
            <a:fld id="{72F7D735-2684-4015-BC38-8C62B24B466E}" type="slidenum">
              <a:rPr lang="fr-FR" smtClean="0"/>
              <a:pPr/>
              <a:t>‹N°›</a:t>
            </a:fld>
            <a:endParaRPr lang="fr-FR" dirty="0"/>
          </a:p>
        </p:txBody>
      </p:sp>
      <p:pic>
        <p:nvPicPr>
          <p:cNvPr id="7" name="Image 6" descr="Une image contenant dessin&#10;&#10;Description générée automatiquement">
            <a:extLst>
              <a:ext uri="{FF2B5EF4-FFF2-40B4-BE49-F238E27FC236}">
                <a16:creationId xmlns:a16="http://schemas.microsoft.com/office/drawing/2014/main" id="{67BB0400-8409-4D85-A927-56A61C1D7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27721757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ond blanc libre">
    <p:bg>
      <p:bgPr>
        <a:solidFill>
          <a:schemeClr val="bg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tx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6" name="Image 5">
            <a:extLst>
              <a:ext uri="{FF2B5EF4-FFF2-40B4-BE49-F238E27FC236}">
                <a16:creationId xmlns:a16="http://schemas.microsoft.com/office/drawing/2014/main" id="{43486C2C-C84D-5C4B-A75C-FE84278315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354449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ie 2">
    <p:bg>
      <p:bgPr>
        <a:solidFill>
          <a:schemeClr val="tx1"/>
        </a:solidFill>
        <a:effectLst/>
      </p:bgPr>
    </p:bg>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0ABF8980-6186-44F2-AADA-75F9D3BDC71D}"/>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2" name="Espace réservé du texte 2">
            <a:extLst>
              <a:ext uri="{FF2B5EF4-FFF2-40B4-BE49-F238E27FC236}">
                <a16:creationId xmlns:a16="http://schemas.microsoft.com/office/drawing/2014/main" id="{E444C1E1-C4BF-4A0C-A2B7-14B2D167BC89}"/>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5" name="Titre 1">
            <a:extLst>
              <a:ext uri="{FF2B5EF4-FFF2-40B4-BE49-F238E27FC236}">
                <a16:creationId xmlns:a16="http://schemas.microsoft.com/office/drawing/2014/main" id="{49A12124-2F53-447C-87FC-85D4F616E7C5}"/>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1240220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hiffre clé">
    <p:bg>
      <p:bgPr>
        <a:solidFill>
          <a:schemeClr val="tx1"/>
        </a:solidFill>
        <a:effectLst/>
      </p:bgPr>
    </p:bg>
    <p:spTree>
      <p:nvGrpSpPr>
        <p:cNvPr id="1" name=""/>
        <p:cNvGrpSpPr/>
        <p:nvPr/>
      </p:nvGrpSpPr>
      <p:grpSpPr>
        <a:xfrm>
          <a:off x="0" y="0"/>
          <a:ext cx="0" cy="0"/>
          <a:chOff x="0" y="0"/>
          <a:chExt cx="0" cy="0"/>
        </a:xfrm>
      </p:grpSpPr>
      <p:pic>
        <p:nvPicPr>
          <p:cNvPr id="7" name="Image 6" descr="Une image contenant objet&#10;&#10;Description générée automatiquement">
            <a:extLst>
              <a:ext uri="{FF2B5EF4-FFF2-40B4-BE49-F238E27FC236}">
                <a16:creationId xmlns:a16="http://schemas.microsoft.com/office/drawing/2014/main" id="{D9FFBD9D-BEB8-48C9-B529-E9125F2E6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0744" y="1524630"/>
            <a:ext cx="5760640" cy="8148130"/>
          </a:xfrm>
          <a:prstGeom prst="rect">
            <a:avLst/>
          </a:prstGeom>
        </p:spPr>
      </p:pic>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524630"/>
            <a:ext cx="8352928" cy="3393237"/>
          </a:xfrm>
        </p:spPr>
        <p:txBody>
          <a:bodyPr anchor="b"/>
          <a:lstStyle>
            <a:lvl1pPr marL="0" algn="ctr">
              <a:lnSpc>
                <a:spcPct val="90000"/>
              </a:lnSpc>
              <a:buFontTx/>
              <a:buNone/>
              <a:defRPr sz="24500" b="1" i="0" spc="-1000" baseline="0"/>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4579312"/>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10" name="Image 9" descr="Une image contenant dessin&#10;&#10;Description générée automatiquement">
            <a:extLst>
              <a:ext uri="{FF2B5EF4-FFF2-40B4-BE49-F238E27FC236}">
                <a16:creationId xmlns:a16="http://schemas.microsoft.com/office/drawing/2014/main" id="{AD0C6FA6-6133-45BF-B9B4-686EEDB3E7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42645049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Chiffre clé">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958494"/>
            <a:ext cx="8352928" cy="3393237"/>
          </a:xfrm>
        </p:spPr>
        <p:txBody>
          <a:bodyPr anchor="b"/>
          <a:lstStyle>
            <a:lvl1pPr marL="0" algn="ctr">
              <a:lnSpc>
                <a:spcPct val="90000"/>
              </a:lnSpc>
              <a:buFontTx/>
              <a:buNone/>
              <a:defRPr sz="24500" b="1" i="0" spc="-1000" baseline="0">
                <a:solidFill>
                  <a:schemeClr val="tx1"/>
                </a:solidFill>
              </a:defRPr>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5013176"/>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5" name="Image 4" descr="Une image contenant accessoire, parapluie, très coloré, ouvrir&#10;&#10;Description générée automatiquement">
            <a:extLst>
              <a:ext uri="{FF2B5EF4-FFF2-40B4-BE49-F238E27FC236}">
                <a16:creationId xmlns:a16="http://schemas.microsoft.com/office/drawing/2014/main" id="{E68133EB-BAB0-4F6E-A11F-D97872CEA7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77918" y="-2115616"/>
            <a:ext cx="5491027" cy="5491027"/>
          </a:xfrm>
          <a:prstGeom prst="rect">
            <a:avLst/>
          </a:prstGeom>
          <a:effectLst>
            <a:outerShdw blurRad="546100" dist="546100" dir="2700000" algn="ctr" rotWithShape="0">
              <a:srgbClr val="000000">
                <a:alpha val="22000"/>
              </a:srgbClr>
            </a:outerShdw>
          </a:effectLst>
        </p:spPr>
      </p:pic>
      <p:pic>
        <p:nvPicPr>
          <p:cNvPr id="11" name="Image 10" descr="Une image contenant dessin&#10;&#10;Description générée automatiquement">
            <a:extLst>
              <a:ext uri="{FF2B5EF4-FFF2-40B4-BE49-F238E27FC236}">
                <a16:creationId xmlns:a16="http://schemas.microsoft.com/office/drawing/2014/main" id="{0EFBA19E-E1EC-4EB5-A04C-BB97F0EB0A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270999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6 blocs texte bleu">
    <p:bg>
      <p:bgPr>
        <a:solidFill>
          <a:schemeClr val="tx2"/>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tx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1025910"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0" name="Espace réservé du texte 7"/>
          <p:cNvSpPr>
            <a:spLocks noGrp="1"/>
          </p:cNvSpPr>
          <p:nvPr>
            <p:ph type="body" sz="quarter" idx="14"/>
          </p:nvPr>
        </p:nvSpPr>
        <p:spPr>
          <a:xfrm>
            <a:off x="4622209" y="1924265"/>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1025910"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6" name="Espace réservé du texte 7"/>
          <p:cNvSpPr>
            <a:spLocks noGrp="1"/>
          </p:cNvSpPr>
          <p:nvPr>
            <p:ph type="body" sz="quarter" idx="17"/>
          </p:nvPr>
        </p:nvSpPr>
        <p:spPr>
          <a:xfrm>
            <a:off x="4622209" y="4149080"/>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sng"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2" name="Image 11">
            <a:extLst>
              <a:ext uri="{FF2B5EF4-FFF2-40B4-BE49-F238E27FC236}">
                <a16:creationId xmlns:a16="http://schemas.microsoft.com/office/drawing/2014/main" id="{20123920-6AB1-8544-8B94-C9A5C3A410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1025910" y="2801486"/>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5" name="Espace réservé du texte 7">
            <a:extLst>
              <a:ext uri="{FF2B5EF4-FFF2-40B4-BE49-F238E27FC236}">
                <a16:creationId xmlns:a16="http://schemas.microsoft.com/office/drawing/2014/main" id="{78667DEF-5506-4201-95FF-3CDF4E5748FC}"/>
              </a:ext>
            </a:extLst>
          </p:cNvPr>
          <p:cNvSpPr>
            <a:spLocks noGrp="1"/>
          </p:cNvSpPr>
          <p:nvPr>
            <p:ph type="body" sz="quarter" idx="20"/>
          </p:nvPr>
        </p:nvSpPr>
        <p:spPr>
          <a:xfrm>
            <a:off x="4622208" y="2797919"/>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1049333" y="5033681"/>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8" name="Espace réservé du texte 7">
            <a:extLst>
              <a:ext uri="{FF2B5EF4-FFF2-40B4-BE49-F238E27FC236}">
                <a16:creationId xmlns:a16="http://schemas.microsoft.com/office/drawing/2014/main" id="{1E68CA4F-284F-4F62-B00C-781CD6CEA973}"/>
              </a:ext>
            </a:extLst>
          </p:cNvPr>
          <p:cNvSpPr>
            <a:spLocks noGrp="1"/>
          </p:cNvSpPr>
          <p:nvPr>
            <p:ph type="body" sz="quarter" idx="23"/>
          </p:nvPr>
        </p:nvSpPr>
        <p:spPr>
          <a:xfrm>
            <a:off x="4645631" y="5030114"/>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sng"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pic>
        <p:nvPicPr>
          <p:cNvPr id="19" name="Image 18" descr="Une image contenant dessin&#10;&#10;Description générée automatiquement">
            <a:extLst>
              <a:ext uri="{FF2B5EF4-FFF2-40B4-BE49-F238E27FC236}">
                <a16:creationId xmlns:a16="http://schemas.microsoft.com/office/drawing/2014/main" id="{20130A8D-D15C-49BE-8746-102EC915CB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4834896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6 blocs texte orang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tx1"/>
                </a:solidFil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056144" y="357216"/>
            <a:ext cx="10189207" cy="1343958"/>
          </a:xfrm>
        </p:spPr>
        <p:txBody>
          <a:bodyPr anchor="t" anchorCtr="0"/>
          <a:lstStyle>
            <a:lvl1pPr marL="0">
              <a:lnSpc>
                <a:spcPct val="110000"/>
              </a:lnSpc>
              <a:buFontTx/>
              <a:buNone/>
              <a:defRPr sz="40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7" name="Espace réservé du texte 7"/>
          <p:cNvSpPr>
            <a:spLocks noGrp="1"/>
          </p:cNvSpPr>
          <p:nvPr>
            <p:ph type="body" sz="quarter" idx="12"/>
          </p:nvPr>
        </p:nvSpPr>
        <p:spPr>
          <a:xfrm>
            <a:off x="2696845" y="1924265"/>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1" name="Espace réservé du texte 7"/>
          <p:cNvSpPr>
            <a:spLocks noGrp="1"/>
          </p:cNvSpPr>
          <p:nvPr>
            <p:ph type="body" sz="quarter" idx="15"/>
          </p:nvPr>
        </p:nvSpPr>
        <p:spPr>
          <a:xfrm>
            <a:off x="8287224" y="1924264"/>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5" name="Espace réservé du texte 7"/>
          <p:cNvSpPr>
            <a:spLocks noGrp="1"/>
          </p:cNvSpPr>
          <p:nvPr>
            <p:ph type="body" sz="quarter" idx="16"/>
          </p:nvPr>
        </p:nvSpPr>
        <p:spPr>
          <a:xfrm>
            <a:off x="2744390" y="4104388"/>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7" name="Espace réservé du texte 7"/>
          <p:cNvSpPr>
            <a:spLocks noGrp="1"/>
          </p:cNvSpPr>
          <p:nvPr>
            <p:ph type="body" sz="quarter" idx="18"/>
          </p:nvPr>
        </p:nvSpPr>
        <p:spPr>
          <a:xfrm>
            <a:off x="8287224" y="4149079"/>
            <a:ext cx="2952000" cy="650563"/>
          </a:xfrm>
        </p:spPr>
        <p:txBody>
          <a:bodyPr/>
          <a:lstStyle>
            <a:lvl1pPr marL="0">
              <a:buFontTx/>
              <a:buNone/>
              <a:defRPr sz="2000" b="1" i="0" u="none" baseline="0">
                <a:solidFill>
                  <a:schemeClr val="tx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4" name="Espace réservé du texte 7">
            <a:extLst>
              <a:ext uri="{FF2B5EF4-FFF2-40B4-BE49-F238E27FC236}">
                <a16:creationId xmlns:a16="http://schemas.microsoft.com/office/drawing/2014/main" id="{5E7C2B8D-CB7D-44D9-B724-7AD2AE9C4CE3}"/>
              </a:ext>
            </a:extLst>
          </p:cNvPr>
          <p:cNvSpPr>
            <a:spLocks noGrp="1"/>
          </p:cNvSpPr>
          <p:nvPr>
            <p:ph type="body" sz="quarter" idx="19"/>
          </p:nvPr>
        </p:nvSpPr>
        <p:spPr>
          <a:xfrm>
            <a:off x="2696845" y="2801486"/>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6" name="Espace réservé du texte 7">
            <a:extLst>
              <a:ext uri="{FF2B5EF4-FFF2-40B4-BE49-F238E27FC236}">
                <a16:creationId xmlns:a16="http://schemas.microsoft.com/office/drawing/2014/main" id="{25C8EA55-D676-4271-9CC1-96DBFC6F538A}"/>
              </a:ext>
            </a:extLst>
          </p:cNvPr>
          <p:cNvSpPr>
            <a:spLocks noGrp="1"/>
          </p:cNvSpPr>
          <p:nvPr>
            <p:ph type="body" sz="quarter" idx="21"/>
          </p:nvPr>
        </p:nvSpPr>
        <p:spPr>
          <a:xfrm>
            <a:off x="8269928" y="2797917"/>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7" name="Espace réservé du texte 7">
            <a:extLst>
              <a:ext uri="{FF2B5EF4-FFF2-40B4-BE49-F238E27FC236}">
                <a16:creationId xmlns:a16="http://schemas.microsoft.com/office/drawing/2014/main" id="{91617CA8-608E-44E8-AF52-CC92854D7593}"/>
              </a:ext>
            </a:extLst>
          </p:cNvPr>
          <p:cNvSpPr>
            <a:spLocks noGrp="1"/>
          </p:cNvSpPr>
          <p:nvPr>
            <p:ph type="body" sz="quarter" idx="22"/>
          </p:nvPr>
        </p:nvSpPr>
        <p:spPr>
          <a:xfrm>
            <a:off x="2767813" y="4988989"/>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39" name="Espace réservé du texte 7">
            <a:extLst>
              <a:ext uri="{FF2B5EF4-FFF2-40B4-BE49-F238E27FC236}">
                <a16:creationId xmlns:a16="http://schemas.microsoft.com/office/drawing/2014/main" id="{618E8DAF-B39B-44B2-85EB-AAD943D13E97}"/>
              </a:ext>
            </a:extLst>
          </p:cNvPr>
          <p:cNvSpPr>
            <a:spLocks noGrp="1"/>
          </p:cNvSpPr>
          <p:nvPr>
            <p:ph type="body" sz="quarter" idx="24"/>
          </p:nvPr>
        </p:nvSpPr>
        <p:spPr>
          <a:xfrm>
            <a:off x="8293351" y="5030112"/>
            <a:ext cx="2952000" cy="520463"/>
          </a:xfrm>
        </p:spPr>
        <p:txBody>
          <a:bodyPr/>
          <a:lstStyle>
            <a:lvl1pPr marL="0">
              <a:buFontTx/>
              <a:buNone/>
              <a:defRPr sz="1600" b="0" i="0" u="none" baseline="0">
                <a:solidFill>
                  <a:schemeClr val="bg1"/>
                </a:solidFill>
                <a:uFill>
                  <a:solidFill>
                    <a:schemeClr val="tx2"/>
                  </a:solidFill>
                </a:uFill>
              </a:defRPr>
            </a:lvl1pPr>
            <a:lvl2pPr marL="0">
              <a:lnSpc>
                <a:spcPct val="100000"/>
              </a:lnSpc>
              <a:buFontTx/>
              <a:buNone/>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stStyle>
          <a:p>
            <a:pPr lvl="0"/>
            <a:r>
              <a:rPr lang="fr-FR"/>
              <a:t>Cliquez pour modifier les styles du texte du masque</a:t>
            </a:r>
          </a:p>
        </p:txBody>
      </p:sp>
      <p:sp>
        <p:nvSpPr>
          <p:cNvPr id="19" name="Espace réservé pour une image  3">
            <a:extLst>
              <a:ext uri="{FF2B5EF4-FFF2-40B4-BE49-F238E27FC236}">
                <a16:creationId xmlns:a16="http://schemas.microsoft.com/office/drawing/2014/main" id="{2A47B40D-CA24-4BF5-A0D9-29F854E0C1E4}"/>
              </a:ext>
            </a:extLst>
          </p:cNvPr>
          <p:cNvSpPr>
            <a:spLocks noGrp="1"/>
          </p:cNvSpPr>
          <p:nvPr>
            <p:ph type="pic" sz="quarter" idx="14" hasCustomPrompt="1"/>
          </p:nvPr>
        </p:nvSpPr>
        <p:spPr>
          <a:xfrm>
            <a:off x="1055440" y="1891517"/>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0" name="Espace réservé pour une image  3">
            <a:extLst>
              <a:ext uri="{FF2B5EF4-FFF2-40B4-BE49-F238E27FC236}">
                <a16:creationId xmlns:a16="http://schemas.microsoft.com/office/drawing/2014/main" id="{798A4D55-B766-458E-A0B9-3A749AB6C481}"/>
              </a:ext>
            </a:extLst>
          </p:cNvPr>
          <p:cNvSpPr>
            <a:spLocks noGrp="1"/>
          </p:cNvSpPr>
          <p:nvPr>
            <p:ph type="pic" sz="quarter" idx="25" hasCustomPrompt="1"/>
          </p:nvPr>
        </p:nvSpPr>
        <p:spPr>
          <a:xfrm>
            <a:off x="1055440" y="4084426"/>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1" name="Espace réservé pour une image  3">
            <a:extLst>
              <a:ext uri="{FF2B5EF4-FFF2-40B4-BE49-F238E27FC236}">
                <a16:creationId xmlns:a16="http://schemas.microsoft.com/office/drawing/2014/main" id="{9D7576F9-9E27-45E9-A16F-7EEF653E29C6}"/>
              </a:ext>
            </a:extLst>
          </p:cNvPr>
          <p:cNvSpPr>
            <a:spLocks noGrp="1"/>
          </p:cNvSpPr>
          <p:nvPr>
            <p:ph type="pic" sz="quarter" idx="26" hasCustomPrompt="1"/>
          </p:nvPr>
        </p:nvSpPr>
        <p:spPr>
          <a:xfrm>
            <a:off x="6585277" y="1887948"/>
            <a:ext cx="1137349" cy="1430432"/>
          </a:xfrm>
          <a:noFill/>
        </p:spPr>
        <p:txBody>
          <a:bodyPr anchor="ctr">
            <a:noAutofit/>
          </a:bodyPr>
          <a:lstStyle>
            <a:lvl1pPr algn="ctr">
              <a:defRPr sz="1200" b="0">
                <a:solidFill>
                  <a:schemeClr val="tx1"/>
                </a:solidFill>
              </a:defRPr>
            </a:lvl1pPr>
          </a:lstStyle>
          <a:p>
            <a:r>
              <a:rPr lang="fr-FR" dirty="0"/>
              <a:t>Pictogramme</a:t>
            </a:r>
          </a:p>
        </p:txBody>
      </p:sp>
      <p:sp>
        <p:nvSpPr>
          <p:cNvPr id="22" name="Espace réservé pour une image  3">
            <a:extLst>
              <a:ext uri="{FF2B5EF4-FFF2-40B4-BE49-F238E27FC236}">
                <a16:creationId xmlns:a16="http://schemas.microsoft.com/office/drawing/2014/main" id="{F55B8A03-6491-40D5-B52D-BF1483CF7ED4}"/>
              </a:ext>
            </a:extLst>
          </p:cNvPr>
          <p:cNvSpPr>
            <a:spLocks noGrp="1"/>
          </p:cNvSpPr>
          <p:nvPr>
            <p:ph type="pic" sz="quarter" idx="27" hasCustomPrompt="1"/>
          </p:nvPr>
        </p:nvSpPr>
        <p:spPr>
          <a:xfrm>
            <a:off x="6585277" y="4080857"/>
            <a:ext cx="1137349" cy="1430432"/>
          </a:xfrm>
          <a:noFill/>
        </p:spPr>
        <p:txBody>
          <a:bodyPr anchor="ctr">
            <a:noAutofit/>
          </a:bodyPr>
          <a:lstStyle>
            <a:lvl1pPr algn="ctr">
              <a:defRPr sz="1200" b="0">
                <a:solidFill>
                  <a:schemeClr val="tx1"/>
                </a:solidFill>
              </a:defRPr>
            </a:lvl1pPr>
          </a:lstStyle>
          <a:p>
            <a:r>
              <a:rPr lang="fr-FR" dirty="0"/>
              <a:t>Pictogramme</a:t>
            </a:r>
          </a:p>
        </p:txBody>
      </p:sp>
      <p:pic>
        <p:nvPicPr>
          <p:cNvPr id="23" name="Image 22" descr="Une image contenant dessin&#10;&#10;Description générée automatiquement">
            <a:extLst>
              <a:ext uri="{FF2B5EF4-FFF2-40B4-BE49-F238E27FC236}">
                <a16:creationId xmlns:a16="http://schemas.microsoft.com/office/drawing/2014/main" id="{354C26BF-E850-42F3-8794-2DF9F1C51C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963813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Graphiques">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9" name="Espace réservé du texte 7"/>
          <p:cNvSpPr>
            <a:spLocks noGrp="1"/>
          </p:cNvSpPr>
          <p:nvPr>
            <p:ph type="body" sz="quarter" idx="13"/>
          </p:nvPr>
        </p:nvSpPr>
        <p:spPr>
          <a:xfrm>
            <a:off x="1307467" y="412792"/>
            <a:ext cx="10189207" cy="1107996"/>
          </a:xfrm>
        </p:spPr>
        <p:txBody>
          <a:bodyPr anchor="b"/>
          <a:lstStyle>
            <a:lvl1pPr marL="0">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sp>
        <p:nvSpPr>
          <p:cNvPr id="6" name="Espace réservé du graphique 5"/>
          <p:cNvSpPr>
            <a:spLocks noGrp="1"/>
          </p:cNvSpPr>
          <p:nvPr>
            <p:ph type="chart" sz="quarter" idx="23"/>
          </p:nvPr>
        </p:nvSpPr>
        <p:spPr>
          <a:xfrm>
            <a:off x="695325" y="2744924"/>
            <a:ext cx="4932623"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endParaRPr lang="fr-FR" dirty="0"/>
          </a:p>
        </p:txBody>
      </p:sp>
      <p:sp>
        <p:nvSpPr>
          <p:cNvPr id="18" name="Espace réservé du graphique 5"/>
          <p:cNvSpPr>
            <a:spLocks noGrp="1"/>
          </p:cNvSpPr>
          <p:nvPr>
            <p:ph type="chart" sz="quarter" idx="24"/>
          </p:nvPr>
        </p:nvSpPr>
        <p:spPr>
          <a:xfrm>
            <a:off x="6096000" y="2744924"/>
            <a:ext cx="3060415" cy="2736304"/>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sp>
        <p:nvSpPr>
          <p:cNvPr id="19" name="Espace réservé du graphique 5"/>
          <p:cNvSpPr>
            <a:spLocks noGrp="1"/>
          </p:cNvSpPr>
          <p:nvPr>
            <p:ph type="chart" sz="quarter" idx="25"/>
          </p:nvPr>
        </p:nvSpPr>
        <p:spPr>
          <a:xfrm>
            <a:off x="9516380" y="1772816"/>
            <a:ext cx="1977278" cy="3708412"/>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pic>
        <p:nvPicPr>
          <p:cNvPr id="11" name="Image 10" descr="Une image contenant dessin&#10;&#10;Description générée automatiquement">
            <a:extLst>
              <a:ext uri="{FF2B5EF4-FFF2-40B4-BE49-F238E27FC236}">
                <a16:creationId xmlns:a16="http://schemas.microsoft.com/office/drawing/2014/main" id="{4C5C37FB-3BDB-4842-8D88-E7D0B772B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379991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Verbatim">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3945363" y="1486143"/>
            <a:ext cx="6543126" cy="3885714"/>
          </a:xfrm>
        </p:spPr>
        <p:txBody>
          <a:bodyPr anchor="ctr"/>
          <a:lstStyle>
            <a:lvl1pPr marL="0">
              <a:lnSpc>
                <a:spcPct val="110000"/>
              </a:lnSpc>
              <a:spcBef>
                <a:spcPts val="0"/>
              </a:spcBef>
              <a:buFontTx/>
              <a:buNone/>
              <a:defRPr sz="54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sp>
        <p:nvSpPr>
          <p:cNvPr id="2" name="ZoneTexte 1">
            <a:extLst>
              <a:ext uri="{FF2B5EF4-FFF2-40B4-BE49-F238E27FC236}">
                <a16:creationId xmlns:a16="http://schemas.microsoft.com/office/drawing/2014/main" id="{053753E1-B500-42DE-A588-0FABA26EAD21}"/>
              </a:ext>
            </a:extLst>
          </p:cNvPr>
          <p:cNvSpPr txBox="1"/>
          <p:nvPr userDrawn="1"/>
        </p:nvSpPr>
        <p:spPr>
          <a:xfrm>
            <a:off x="3736763" y="-1224466"/>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sp>
        <p:nvSpPr>
          <p:cNvPr id="14" name="ZoneTexte 13">
            <a:extLst>
              <a:ext uri="{FF2B5EF4-FFF2-40B4-BE49-F238E27FC236}">
                <a16:creationId xmlns:a16="http://schemas.microsoft.com/office/drawing/2014/main" id="{91717E5E-32EF-45FB-B1B8-4C72D834C30A}"/>
              </a:ext>
            </a:extLst>
          </p:cNvPr>
          <p:cNvSpPr txBox="1"/>
          <p:nvPr userDrawn="1"/>
        </p:nvSpPr>
        <p:spPr>
          <a:xfrm>
            <a:off x="9408367" y="4853908"/>
            <a:ext cx="1296145" cy="2985433"/>
          </a:xfrm>
          <a:prstGeom prst="rect">
            <a:avLst/>
          </a:prstGeom>
          <a:noFill/>
        </p:spPr>
        <p:txBody>
          <a:bodyPr wrap="square" lIns="36000" tIns="0" rIns="36000" bIns="0" rtlCol="0">
            <a:spAutoFit/>
          </a:bodyPr>
          <a:lstStyle/>
          <a:p>
            <a:pPr marL="0" indent="0">
              <a:buClr>
                <a:schemeClr val="tx2"/>
              </a:buClr>
              <a:buFont typeface="Arial"/>
              <a:buNone/>
            </a:pPr>
            <a:r>
              <a:rPr lang="fr-FR" sz="18000" b="1" dirty="0"/>
              <a:t>»</a:t>
            </a:r>
            <a:r>
              <a:rPr lang="fr-FR" sz="1400" dirty="0"/>
              <a:t> </a:t>
            </a:r>
          </a:p>
        </p:txBody>
      </p:sp>
      <p:pic>
        <p:nvPicPr>
          <p:cNvPr id="8" name="Image 7" descr="Une image contenant noir, assis, intérieur&#10;&#10;Description générée automatiquement">
            <a:extLst>
              <a:ext uri="{FF2B5EF4-FFF2-40B4-BE49-F238E27FC236}">
                <a16:creationId xmlns:a16="http://schemas.microsoft.com/office/drawing/2014/main" id="{741C5C5A-33D0-40C8-9035-C903995FE8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11" y="-426327"/>
            <a:ext cx="3671014" cy="5184576"/>
          </a:xfrm>
          <a:prstGeom prst="rect">
            <a:avLst/>
          </a:prstGeom>
        </p:spPr>
      </p:pic>
      <p:pic>
        <p:nvPicPr>
          <p:cNvPr id="9" name="Image 8" descr="Une image contenant dessin&#10;&#10;Description générée automatiquement">
            <a:extLst>
              <a:ext uri="{FF2B5EF4-FFF2-40B4-BE49-F238E27FC236}">
                <a16:creationId xmlns:a16="http://schemas.microsoft.com/office/drawing/2014/main" id="{D7076642-AD46-4CCB-99C3-E692C4BBBE0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0611019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xergue">
    <p:bg>
      <p:bgPr>
        <a:solidFill>
          <a:schemeClr val="tx2"/>
        </a:solidFill>
        <a:effectLst/>
      </p:bgPr>
    </p:bg>
    <p:spTree>
      <p:nvGrpSpPr>
        <p:cNvPr id="1" name=""/>
        <p:cNvGrpSpPr/>
        <p:nvPr/>
      </p:nvGrpSpPr>
      <p:grpSpPr>
        <a:xfrm>
          <a:off x="0" y="0"/>
          <a:ext cx="0" cy="0"/>
          <a:chOff x="0" y="0"/>
          <a:chExt cx="0" cy="0"/>
        </a:xfrm>
      </p:grpSpPr>
      <p:sp>
        <p:nvSpPr>
          <p:cNvPr id="9" name="Espace réservé pour une image  3"/>
          <p:cNvSpPr>
            <a:spLocks noGrp="1"/>
          </p:cNvSpPr>
          <p:nvPr>
            <p:ph type="pic" sz="quarter" idx="14" hasCustomPrompt="1"/>
          </p:nvPr>
        </p:nvSpPr>
        <p:spPr>
          <a:xfrm>
            <a:off x="1725202" y="2072278"/>
            <a:ext cx="2268000" cy="2700000"/>
          </a:xfrm>
          <a:noFill/>
        </p:spPr>
        <p:txBody>
          <a:bodyPr anchor="ctr">
            <a:noAutofit/>
          </a:bodyPr>
          <a:lstStyle>
            <a:lvl1pPr algn="ctr">
              <a:defRPr sz="1200" b="0">
                <a:solidFill>
                  <a:schemeClr val="tx1"/>
                </a:solidFill>
              </a:defRPr>
            </a:lvl1pPr>
          </a:lstStyle>
          <a:p>
            <a:r>
              <a:rPr lang="fr-FR" dirty="0"/>
              <a:t>Pictogramme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solidFill>
                  <a:schemeClr val="bg1"/>
                </a:solidFill>
              </a:defRPr>
            </a:lvl1pPr>
          </a:lstStyle>
          <a:p>
            <a:fld id="{72F7D735-2684-4015-BC38-8C62B24B466E}" type="slidenum">
              <a:rPr lang="fr-FR" smtClean="0"/>
              <a:pPr/>
              <a:t>‹N°›</a:t>
            </a:fld>
            <a:endParaRPr lang="fr-FR" dirty="0"/>
          </a:p>
        </p:txBody>
      </p:sp>
      <p:sp>
        <p:nvSpPr>
          <p:cNvPr id="6" name="Espace réservé du texte 7"/>
          <p:cNvSpPr>
            <a:spLocks noGrp="1"/>
          </p:cNvSpPr>
          <p:nvPr>
            <p:ph type="body" sz="quarter" idx="12"/>
          </p:nvPr>
        </p:nvSpPr>
        <p:spPr>
          <a:xfrm>
            <a:off x="4331803" y="2697133"/>
            <a:ext cx="7164871" cy="1463734"/>
          </a:xfrm>
        </p:spPr>
        <p:txBody>
          <a:bodyPr anchor="ctr"/>
          <a:lstStyle>
            <a:lvl1pPr marL="0">
              <a:lnSpc>
                <a:spcPct val="110000"/>
              </a:lnSpc>
              <a:spcBef>
                <a:spcPts val="0"/>
              </a:spcBef>
              <a:buFontTx/>
              <a:buNone/>
              <a:defRPr sz="4500" b="1" i="0">
                <a:solidFill>
                  <a:schemeClr val="bg1"/>
                </a:solidFill>
              </a:defRPr>
            </a:lvl1pPr>
            <a:lvl2pPr marL="0">
              <a:lnSpc>
                <a:spcPct val="100000"/>
              </a:lnSpc>
              <a:spcBef>
                <a:spcPts val="0"/>
              </a:spcBef>
              <a:buFontTx/>
              <a:buNone/>
              <a:defRPr sz="1600" b="0" i="0"/>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stStyle>
          <a:p>
            <a:pPr lvl="0"/>
            <a:r>
              <a:rPr lang="fr-FR"/>
              <a:t>Cliquez pour modifier les styles du texte du masque</a:t>
            </a:r>
          </a:p>
        </p:txBody>
      </p:sp>
      <p:pic>
        <p:nvPicPr>
          <p:cNvPr id="7" name="Image 6" descr="Une image contenant dessin&#10;&#10;Description générée automatiquement">
            <a:extLst>
              <a:ext uri="{FF2B5EF4-FFF2-40B4-BE49-F238E27FC236}">
                <a16:creationId xmlns:a16="http://schemas.microsoft.com/office/drawing/2014/main" id="{D46B463D-29C8-4695-9117-055D8480B5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9986676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6732823"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27936791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 Aplat à droite">
    <p:spTree>
      <p:nvGrpSpPr>
        <p:cNvPr id="1" name=""/>
        <p:cNvGrpSpPr/>
        <p:nvPr/>
      </p:nvGrpSpPr>
      <p:grpSpPr>
        <a:xfrm>
          <a:off x="0" y="0"/>
          <a:ext cx="0" cy="0"/>
          <a:chOff x="0" y="0"/>
          <a:chExt cx="0" cy="0"/>
        </a:xfrm>
      </p:grpSpPr>
      <p:sp>
        <p:nvSpPr>
          <p:cNvPr id="9" name="Rectangle 8"/>
          <p:cNvSpPr/>
          <p:nvPr userDrawn="1"/>
        </p:nvSpPr>
        <p:spPr>
          <a:xfrm>
            <a:off x="7367570" y="597828"/>
            <a:ext cx="4824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pic>
        <p:nvPicPr>
          <p:cNvPr id="10" name="Image 9">
            <a:extLst>
              <a:ext uri="{FF2B5EF4-FFF2-40B4-BE49-F238E27FC236}">
                <a16:creationId xmlns:a16="http://schemas.microsoft.com/office/drawing/2014/main" id="{484A17B1-256A-6D41-B041-8BECCFE72A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22410428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 Aplat à gauche">
    <p:spTree>
      <p:nvGrpSpPr>
        <p:cNvPr id="1" name=""/>
        <p:cNvGrpSpPr/>
        <p:nvPr/>
      </p:nvGrpSpPr>
      <p:grpSpPr>
        <a:xfrm>
          <a:off x="0" y="0"/>
          <a:ext cx="0" cy="0"/>
          <a:chOff x="0" y="0"/>
          <a:chExt cx="0" cy="0"/>
        </a:xfrm>
      </p:grpSpPr>
      <p:sp>
        <p:nvSpPr>
          <p:cNvPr id="7" name="Rectangle 6"/>
          <p:cNvSpPr/>
          <p:nvPr userDrawn="1"/>
        </p:nvSpPr>
        <p:spPr>
          <a:xfrm>
            <a:off x="0" y="621384"/>
            <a:ext cx="6168008" cy="62366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8949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artie 3">
    <p:bg>
      <p:bgPr>
        <a:solidFill>
          <a:schemeClr val="accent1"/>
        </a:solidFill>
        <a:effectLst/>
      </p:bgPr>
    </p:bg>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DAF62F58-8384-45A8-9DCC-EE3F1F159C15}"/>
              </a:ext>
            </a:extLst>
          </p:cNvPr>
          <p:cNvSpPr txBox="1"/>
          <p:nvPr userDrawn="1"/>
        </p:nvSpPr>
        <p:spPr>
          <a:xfrm>
            <a:off x="-905107" y="1905506"/>
            <a:ext cx="1694942" cy="3046988"/>
          </a:xfrm>
          <a:prstGeom prst="rect">
            <a:avLst/>
          </a:prstGeom>
        </p:spPr>
        <p:txBody>
          <a:bodyPr vert="horz" wrap="square" lIns="36000" tIns="0" rIns="36000" bIns="0" rtlCol="0">
            <a:spAutoFit/>
          </a:bodyPr>
          <a:lstStyle>
            <a:lvl1pPr lvl="0" indent="0">
              <a:lnSpc>
                <a:spcPct val="90000"/>
              </a:lnSpc>
              <a:spcBef>
                <a:spcPts val="0"/>
              </a:spcBef>
              <a:buFontTx/>
              <a:buNone/>
              <a:defRPr sz="22000" b="1">
                <a:solidFill>
                  <a:schemeClr val="bg1"/>
                </a:solidFill>
              </a:defRPr>
            </a:lvl1pPr>
            <a:lvl2pPr indent="0">
              <a:lnSpc>
                <a:spcPct val="90000"/>
              </a:lnSpc>
              <a:spcBef>
                <a:spcPts val="1200"/>
              </a:spcBef>
              <a:buFontTx/>
              <a:buNone/>
              <a:defRPr sz="2000" b="1">
                <a:solidFill>
                  <a:schemeClr val="tx1">
                    <a:tint val="75000"/>
                  </a:schemeClr>
                </a:solidFill>
              </a:defRPr>
            </a:lvl2pPr>
            <a:lvl3pPr indent="0">
              <a:lnSpc>
                <a:spcPct val="100000"/>
              </a:lnSpc>
              <a:spcBef>
                <a:spcPts val="300"/>
              </a:spcBef>
              <a:buFontTx/>
              <a:buNone/>
              <a:defRPr>
                <a:solidFill>
                  <a:schemeClr val="tx1">
                    <a:tint val="75000"/>
                  </a:schemeClr>
                </a:solidFill>
              </a:defRPr>
            </a:lvl3pPr>
            <a:lvl4pPr indent="0">
              <a:lnSpc>
                <a:spcPct val="100000"/>
              </a:lnSpc>
              <a:spcBef>
                <a:spcPts val="300"/>
              </a:spcBef>
              <a:buClr>
                <a:schemeClr val="tx2"/>
              </a:buClr>
              <a:buFont typeface="Symbol" panose="05050102010706020507" pitchFamily="18" charset="2"/>
              <a:buNone/>
              <a:defRPr sz="1600">
                <a:solidFill>
                  <a:schemeClr val="tx1">
                    <a:tint val="75000"/>
                  </a:schemeClr>
                </a:solidFill>
              </a:defRPr>
            </a:lvl4pPr>
            <a:lvl5pPr indent="0">
              <a:lnSpc>
                <a:spcPct val="100000"/>
              </a:lnSpc>
              <a:spcBef>
                <a:spcPts val="300"/>
              </a:spcBef>
              <a:buFont typeface="Segoe UI" panose="020B0502040204020203" pitchFamily="34" charset="0"/>
              <a:buNone/>
              <a:defRPr sz="1600" i="0">
                <a:solidFill>
                  <a:schemeClr val="tx1">
                    <a:tint val="75000"/>
                  </a:schemeClr>
                </a:solidFill>
              </a:defRPr>
            </a:lvl5pPr>
            <a:lvl6pPr indent="0">
              <a:lnSpc>
                <a:spcPct val="100000"/>
              </a:lnSpc>
              <a:spcBef>
                <a:spcPts val="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lvl="0" algn="ctr"/>
            <a:r>
              <a:rPr lang="fr-FR" sz="22000" dirty="0"/>
              <a:t>0</a:t>
            </a:r>
          </a:p>
        </p:txBody>
      </p:sp>
      <p:sp>
        <p:nvSpPr>
          <p:cNvPr id="16" name="Espace réservé du texte 2">
            <a:extLst>
              <a:ext uri="{FF2B5EF4-FFF2-40B4-BE49-F238E27FC236}">
                <a16:creationId xmlns:a16="http://schemas.microsoft.com/office/drawing/2014/main" id="{1D7119B3-8AA8-4890-BD9E-74955F6EF4F3}"/>
              </a:ext>
            </a:extLst>
          </p:cNvPr>
          <p:cNvSpPr>
            <a:spLocks noGrp="1"/>
          </p:cNvSpPr>
          <p:nvPr>
            <p:ph type="body" idx="1" hasCustomPrompt="1"/>
          </p:nvPr>
        </p:nvSpPr>
        <p:spPr>
          <a:xfrm>
            <a:off x="701447" y="1905506"/>
            <a:ext cx="1694942" cy="3046988"/>
          </a:xfrm>
        </p:spPr>
        <p:txBody>
          <a:bodyPr wrap="none"/>
          <a:lstStyle>
            <a:lvl1pPr marL="0" indent="0">
              <a:lnSpc>
                <a:spcPct val="90000"/>
              </a:lnSpc>
              <a:buNone/>
              <a:defRPr sz="2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19" name="Titre 1">
            <a:extLst>
              <a:ext uri="{FF2B5EF4-FFF2-40B4-BE49-F238E27FC236}">
                <a16:creationId xmlns:a16="http://schemas.microsoft.com/office/drawing/2014/main" id="{868FB4A5-273B-4DFA-A845-CEAA965A3A9B}"/>
              </a:ext>
            </a:extLst>
          </p:cNvPr>
          <p:cNvSpPr>
            <a:spLocks noGrp="1"/>
          </p:cNvSpPr>
          <p:nvPr>
            <p:ph type="title" hasCustomPrompt="1"/>
          </p:nvPr>
        </p:nvSpPr>
        <p:spPr>
          <a:xfrm>
            <a:off x="3287688" y="2044005"/>
            <a:ext cx="5399167" cy="2769989"/>
          </a:xfrm>
        </p:spPr>
        <p:txBody>
          <a:bodyPr anchor="t" anchorCtr="0"/>
          <a:lstStyle>
            <a:lvl1pPr>
              <a:lnSpc>
                <a:spcPct val="100000"/>
              </a:lnSpc>
              <a:defRPr sz="6000">
                <a:solidFill>
                  <a:schemeClr val="bg1"/>
                </a:solidFill>
              </a:defRPr>
            </a:lvl1pPr>
          </a:lstStyle>
          <a:p>
            <a:r>
              <a:rPr lang="fr-FR" dirty="0"/>
              <a:t>Cliquez et modifiez le titre</a:t>
            </a:r>
          </a:p>
        </p:txBody>
      </p:sp>
    </p:spTree>
    <p:extLst>
      <p:ext uri="{BB962C8B-B14F-4D97-AF65-F5344CB8AC3E}">
        <p14:creationId xmlns:p14="http://schemas.microsoft.com/office/powerpoint/2010/main" val="4074204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exte + Aplat 2/3 à gauche">
    <p:spTree>
      <p:nvGrpSpPr>
        <p:cNvPr id="1" name=""/>
        <p:cNvGrpSpPr/>
        <p:nvPr/>
      </p:nvGrpSpPr>
      <p:grpSpPr>
        <a:xfrm>
          <a:off x="0" y="0"/>
          <a:ext cx="0" cy="0"/>
          <a:chOff x="0" y="0"/>
          <a:chExt cx="0" cy="0"/>
        </a:xfrm>
      </p:grpSpPr>
      <p:sp>
        <p:nvSpPr>
          <p:cNvPr id="7" name="Rectangle 6"/>
          <p:cNvSpPr/>
          <p:nvPr userDrawn="1"/>
        </p:nvSpPr>
        <p:spPr>
          <a:xfrm>
            <a:off x="0" y="0"/>
            <a:ext cx="7380000" cy="6861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7968208" y="1376772"/>
            <a:ext cx="3528392" cy="2383729"/>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Titre 1">
            <a:extLst>
              <a:ext uri="{FF2B5EF4-FFF2-40B4-BE49-F238E27FC236}">
                <a16:creationId xmlns:a16="http://schemas.microsoft.com/office/drawing/2014/main" id="{61D1E741-297A-46B0-AAD9-F8FD733251FA}"/>
              </a:ext>
            </a:extLst>
          </p:cNvPr>
          <p:cNvSpPr>
            <a:spLocks noGrp="1"/>
          </p:cNvSpPr>
          <p:nvPr>
            <p:ph type="title"/>
          </p:nvPr>
        </p:nvSpPr>
        <p:spPr>
          <a:xfrm>
            <a:off x="551384" y="473984"/>
            <a:ext cx="10801350" cy="307777"/>
          </a:xfrm>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3594090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Visuel + Aplat 2/3 dro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A9DDCF-73E5-44C2-9578-962589F962B6}"/>
              </a:ext>
            </a:extLst>
          </p:cNvPr>
          <p:cNvSpPr/>
          <p:nvPr userDrawn="1"/>
        </p:nvSpPr>
        <p:spPr>
          <a:xfrm>
            <a:off x="-53121" y="-4964"/>
            <a:ext cx="4871864" cy="686217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5696A19C-EA3F-464B-931C-36EF45F217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6775" y="1336511"/>
            <a:ext cx="5918854" cy="4184978"/>
          </a:xfrm>
          <a:prstGeom prst="rect">
            <a:avLst/>
          </a:prstGeom>
          <a:effectLst>
            <a:outerShdw blurRad="546100" dist="127000" dir="2700000" algn="ctr" rotWithShape="0">
              <a:srgbClr val="000000">
                <a:alpha val="40000"/>
              </a:srgbClr>
            </a:outerShdw>
          </a:effectLst>
        </p:spPr>
      </p:pic>
      <p:sp>
        <p:nvSpPr>
          <p:cNvPr id="8" name="Espace réservé du numéro de diapositive 7"/>
          <p:cNvSpPr>
            <a:spLocks noGrp="1"/>
          </p:cNvSpPr>
          <p:nvPr>
            <p:ph type="sldNum" sz="quarter" idx="15"/>
          </p:nvPr>
        </p:nvSpPr>
        <p:spPr>
          <a:xfrm>
            <a:off x="681528" y="6507292"/>
            <a:ext cx="263461" cy="123111"/>
          </a:xfrm>
        </p:spPr>
        <p:txBody>
          <a:bodyPr/>
          <a:lstStyle>
            <a:lvl1pPr algn="l">
              <a:defRPr baseline="0">
                <a:solidFill>
                  <a:schemeClr val="tx1"/>
                </a:solidFill>
              </a:defRPr>
            </a:lvl1pPr>
          </a:lstStyle>
          <a:p>
            <a:fld id="{72F7D735-2684-4015-BC38-8C62B24B466E}" type="slidenum">
              <a:rPr lang="fr-FR" smtClean="0"/>
              <a:pPr/>
              <a:t>‹N°›</a:t>
            </a:fld>
            <a:endParaRPr lang="fr-FR" dirty="0"/>
          </a:p>
        </p:txBody>
      </p:sp>
      <p:sp>
        <p:nvSpPr>
          <p:cNvPr id="7" name="Rectangle 6"/>
          <p:cNvSpPr/>
          <p:nvPr userDrawn="1"/>
        </p:nvSpPr>
        <p:spPr>
          <a:xfrm>
            <a:off x="4818743" y="-342"/>
            <a:ext cx="7380000" cy="68621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370127" y="473984"/>
            <a:ext cx="6264696" cy="307777"/>
          </a:xfrm>
        </p:spPr>
        <p:txBody>
          <a:bodyPr/>
          <a:lstStyle>
            <a:lvl1pPr>
              <a:defRPr>
                <a:solidFill>
                  <a:schemeClr val="bg1"/>
                </a:solidFill>
              </a:defRPr>
            </a:lvl1pPr>
          </a:lstStyle>
          <a:p>
            <a:r>
              <a:rPr lang="fr-FR"/>
              <a:t>Modifiez le style du titre</a:t>
            </a:r>
            <a:endParaRPr lang="fr-FR" dirty="0"/>
          </a:p>
        </p:txBody>
      </p:sp>
      <p:pic>
        <p:nvPicPr>
          <p:cNvPr id="9" name="Image 8" descr="Une image contenant dessin&#10;&#10;Description générée automatiquement">
            <a:extLst>
              <a:ext uri="{FF2B5EF4-FFF2-40B4-BE49-F238E27FC236}">
                <a16:creationId xmlns:a16="http://schemas.microsoft.com/office/drawing/2014/main" id="{B816FD6E-B501-4AF2-A78B-AB85E5133E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16194487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7" name="Rectangle 6"/>
          <p:cNvSpPr/>
          <p:nvPr userDrawn="1"/>
        </p:nvSpPr>
        <p:spPr>
          <a:xfrm>
            <a:off x="0" y="597828"/>
            <a:ext cx="12192000" cy="62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5447928" y="1627985"/>
            <a:ext cx="6048672" cy="803618"/>
          </a:xfrm>
        </p:spPr>
        <p:txBody>
          <a:bodyPr/>
          <a:lstStyle>
            <a:lvl1pPr marL="0">
              <a:lnSpc>
                <a:spcPct val="100000"/>
              </a:lnSpc>
              <a:spcBef>
                <a:spcPts val="0"/>
              </a:spcBef>
              <a:spcAft>
                <a:spcPts val="1200"/>
              </a:spcAft>
              <a:buFontTx/>
              <a:buNone/>
              <a:defRPr sz="2600" b="1">
                <a:solidFill>
                  <a:schemeClr val="tx1"/>
                </a:solidFill>
              </a:defRPr>
            </a:lvl1pPr>
            <a:lvl2pPr marL="0">
              <a:lnSpc>
                <a:spcPct val="110000"/>
              </a:lnSpc>
              <a:spcBef>
                <a:spcPts val="0"/>
              </a:spcBef>
              <a:buFontTx/>
              <a:buNone/>
              <a:defRPr sz="1600" b="0">
                <a:solidFill>
                  <a:schemeClr val="tx1"/>
                </a:solidFill>
              </a:defRPr>
            </a:lvl2pPr>
            <a:lvl3pPr marL="0">
              <a:lnSpc>
                <a:spcPct val="100000"/>
              </a:lnSpc>
              <a:spcBef>
                <a:spcPts val="0"/>
              </a:spcBef>
              <a:buFontTx/>
              <a:buNone/>
              <a:defRPr sz="1600" b="0">
                <a:solidFill>
                  <a:schemeClr val="tx1"/>
                </a:solidFill>
              </a:defRPr>
            </a:lvl3pPr>
            <a:lvl4pPr marL="0" indent="0">
              <a:lnSpc>
                <a:spcPct val="100000"/>
              </a:lnSpc>
              <a:spcBef>
                <a:spcPts val="0"/>
              </a:spcBef>
              <a:buFontTx/>
              <a:buNone/>
              <a:defRPr sz="1600" b="0">
                <a:solidFill>
                  <a:schemeClr val="tx1"/>
                </a:solidFill>
              </a:defRPr>
            </a:lvl4pPr>
            <a:lvl5pPr marL="0" indent="0">
              <a:lnSpc>
                <a:spcPct val="100000"/>
              </a:lnSpc>
              <a:spcBef>
                <a:spcPts val="0"/>
              </a:spcBef>
              <a:buFontTx/>
              <a:buNone/>
              <a:defRPr sz="1600" b="0">
                <a:solidFill>
                  <a:schemeClr val="tx1"/>
                </a:solidFill>
              </a:defRPr>
            </a:lvl5pPr>
            <a:lvl6pPr>
              <a:defRPr/>
            </a:lvl6pPr>
          </a:lstStyle>
          <a:p>
            <a:r>
              <a:rPr lang="fr-FR" dirty="0"/>
              <a:t>Titre de premier niveau</a:t>
            </a:r>
          </a:p>
          <a:p>
            <a:pPr lvl="1"/>
            <a:r>
              <a:rPr lang="fr-FR" dirty="0"/>
              <a:t>Titre de niveau 2</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11" name="Espace réservé du texte 7"/>
          <p:cNvSpPr>
            <a:spLocks noGrp="1"/>
          </p:cNvSpPr>
          <p:nvPr>
            <p:ph type="body" sz="quarter" idx="16" hasCustomPrompt="1"/>
          </p:nvPr>
        </p:nvSpPr>
        <p:spPr>
          <a:xfrm>
            <a:off x="1349409" y="4006225"/>
            <a:ext cx="3558459" cy="430887"/>
          </a:xfrm>
        </p:spPr>
        <p:txBody>
          <a:bodyPr/>
          <a:lstStyle>
            <a:lvl1pPr marL="0">
              <a:lnSpc>
                <a:spcPct val="100000"/>
              </a:lnSpc>
              <a:spcBef>
                <a:spcPts val="0"/>
              </a:spcBef>
              <a:buFontTx/>
              <a:buNone/>
              <a:defRPr sz="1500" b="1" i="0"/>
            </a:lvl1pPr>
            <a:lvl2pPr marL="0">
              <a:lnSpc>
                <a:spcPct val="100000"/>
              </a:lnSpc>
              <a:spcBef>
                <a:spcPts val="0"/>
              </a:spcBef>
              <a:buFontTx/>
              <a:buNone/>
              <a:defRPr sz="1300" b="0" i="0">
                <a:solidFill>
                  <a:schemeClr val="tx2"/>
                </a:solidFill>
              </a:defRPr>
            </a:lvl2pPr>
            <a:lvl3pPr marL="0">
              <a:lnSpc>
                <a:spcPct val="100000"/>
              </a:lnSpc>
              <a:spcBef>
                <a:spcPts val="0"/>
              </a:spcBef>
              <a:buFontTx/>
              <a:buNone/>
              <a:defRPr sz="1600" b="0" i="0"/>
            </a:lvl3pPr>
            <a:lvl4pPr marL="0" indent="0">
              <a:lnSpc>
                <a:spcPct val="100000"/>
              </a:lnSpc>
              <a:spcBef>
                <a:spcPts val="0"/>
              </a:spcBef>
              <a:buFontTx/>
              <a:buNone/>
              <a:defRPr sz="1600" b="0" i="0"/>
            </a:lvl4pPr>
            <a:lvl5pPr marL="0" indent="0">
              <a:lnSpc>
                <a:spcPct val="100000"/>
              </a:lnSpc>
              <a:spcBef>
                <a:spcPts val="0"/>
              </a:spcBef>
              <a:buFontTx/>
              <a:buNone/>
              <a:defRPr sz="1600" b="0" i="0"/>
            </a:lvl5pPr>
            <a:lvl6pPr>
              <a:defRPr/>
            </a:lvl6pPr>
          </a:lstStyle>
          <a:p>
            <a:r>
              <a:rPr lang="fr-FR" dirty="0"/>
              <a:t>Titre de premier niveau</a:t>
            </a:r>
          </a:p>
          <a:p>
            <a:pPr lvl="1"/>
            <a:r>
              <a:rPr lang="fr-FR" dirty="0"/>
              <a:t>Titre de niveau 2</a:t>
            </a:r>
          </a:p>
        </p:txBody>
      </p:sp>
      <p:sp>
        <p:nvSpPr>
          <p:cNvPr id="13" name="Espace réservé pour une image  3"/>
          <p:cNvSpPr>
            <a:spLocks noGrp="1" noChangeAspect="1"/>
          </p:cNvSpPr>
          <p:nvPr>
            <p:ph type="pic" sz="quarter" idx="14"/>
          </p:nvPr>
        </p:nvSpPr>
        <p:spPr>
          <a:xfrm>
            <a:off x="1342777" y="1587388"/>
            <a:ext cx="2160000" cy="2160000"/>
          </a:xfrm>
          <a:prstGeom prst="ellipse">
            <a:avLst/>
          </a:prstGeom>
          <a:solidFill>
            <a:schemeClr val="bg2"/>
          </a:solidFill>
        </p:spPr>
        <p:txBody>
          <a:bodyPr anchor="ctr">
            <a:noAutofit/>
          </a:bodyPr>
          <a:lstStyle>
            <a:lvl1pPr algn="ctr">
              <a:defRPr sz="1200" b="0">
                <a:solidFill>
                  <a:schemeClr val="tx1"/>
                </a:solidFill>
              </a:defRPr>
            </a:lvl1pPr>
          </a:lstStyle>
          <a:p>
            <a:r>
              <a:rPr lang="fr-FR"/>
              <a:t>Cliquez sur l'icône pour ajouter une image</a:t>
            </a:r>
            <a:endParaRPr lang="fr-FR" dirty="0"/>
          </a:p>
        </p:txBody>
      </p:sp>
      <p:pic>
        <p:nvPicPr>
          <p:cNvPr id="10" name="Image 9">
            <a:extLst>
              <a:ext uri="{FF2B5EF4-FFF2-40B4-BE49-F238E27FC236}">
                <a16:creationId xmlns:a16="http://schemas.microsoft.com/office/drawing/2014/main" id="{2E123050-E790-3642-8D40-B7FAAF73CF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3474349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e + Visuel à droit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7367588" y="598170"/>
            <a:ext cx="4824412"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août 2022  | Politique RSE</a:t>
            </a:r>
          </a:p>
        </p:txBody>
      </p:sp>
      <p:sp>
        <p:nvSpPr>
          <p:cNvPr id="8" name="Espace réservé du texte 7"/>
          <p:cNvSpPr>
            <a:spLocks noGrp="1"/>
          </p:cNvSpPr>
          <p:nvPr>
            <p:ph type="body" sz="quarter" idx="12" hasCustomPrompt="1"/>
          </p:nvPr>
        </p:nvSpPr>
        <p:spPr>
          <a:xfrm>
            <a:off x="695325" y="1376772"/>
            <a:ext cx="5400675"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3" name="Espace réservé du numéro de diapositive 2"/>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6036224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e + Visuel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6192000"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août 2022  | Politique RSE</a:t>
            </a:r>
          </a:p>
        </p:txBody>
      </p:sp>
      <p:sp>
        <p:nvSpPr>
          <p:cNvPr id="6" name="Espace réservé du texte 7"/>
          <p:cNvSpPr>
            <a:spLocks noGrp="1"/>
          </p:cNvSpPr>
          <p:nvPr>
            <p:ph type="body" sz="quarter" idx="12" hasCustomPrompt="1"/>
          </p:nvPr>
        </p:nvSpPr>
        <p:spPr>
          <a:xfrm>
            <a:off x="6852084" y="1376772"/>
            <a:ext cx="4644516" cy="1940531"/>
          </a:xfrm>
        </p:spPr>
        <p:txBody>
          <a:bodyPr/>
          <a:lstStyle>
            <a:lvl1pPr>
              <a:defRPr/>
            </a:lvl1pPr>
            <a:lvl2pPr>
              <a:defRPr/>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36424633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e + Visuel 2/3 à gauche">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0" y="598170"/>
            <a:ext cx="7380000" cy="6264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bg1"/>
                </a:solidFill>
              </a:defRPr>
            </a:lvl1pPr>
          </a:lstStyle>
          <a:p>
            <a:r>
              <a:rPr lang="fr-FR"/>
              <a:t>août 2022  | Politique RSE</a:t>
            </a:r>
          </a:p>
        </p:txBody>
      </p:sp>
      <p:sp>
        <p:nvSpPr>
          <p:cNvPr id="6" name="Espace réservé du texte 7"/>
          <p:cNvSpPr>
            <a:spLocks noGrp="1"/>
          </p:cNvSpPr>
          <p:nvPr>
            <p:ph type="body" sz="quarter" idx="12" hasCustomPrompt="1"/>
          </p:nvPr>
        </p:nvSpPr>
        <p:spPr>
          <a:xfrm>
            <a:off x="7968208" y="1376772"/>
            <a:ext cx="3528392" cy="3155223"/>
          </a:xfrm>
        </p:spPr>
        <p:txBody>
          <a:bodyPr/>
          <a:lstStyle>
            <a:lvl1pPr>
              <a:defRPr/>
            </a:lvl1pPr>
            <a:lvl2pPr>
              <a:lnSpc>
                <a:spcPct val="120000"/>
              </a:lnSpc>
              <a:defRPr/>
            </a:lvl2pPr>
            <a:lvl3pPr>
              <a:lnSpc>
                <a:spcPct val="120000"/>
              </a:lnSpc>
              <a:defRPr/>
            </a:lvl3pPr>
            <a:lvl4pPr>
              <a:lnSpc>
                <a:spcPct val="120000"/>
              </a:lnSpc>
              <a:defRPr/>
            </a:lvl4pPr>
            <a:lvl5pPr>
              <a:lnSpc>
                <a:spcPct val="120000"/>
              </a:lnSpc>
              <a:defRPr/>
            </a:lvl5pPr>
            <a:lvl6pPr>
              <a:lnSpc>
                <a:spcPct val="120000"/>
              </a:lnSpc>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1697089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5" name="Espace réservé pour une image  3"/>
          <p:cNvSpPr>
            <a:spLocks noGrp="1"/>
          </p:cNvSpPr>
          <p:nvPr>
            <p:ph type="pic" sz="quarter" idx="14"/>
          </p:nvPr>
        </p:nvSpPr>
        <p:spPr>
          <a:xfrm>
            <a:off x="0"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7" name="Espace réservé du texte 7"/>
          <p:cNvSpPr>
            <a:spLocks noGrp="1"/>
          </p:cNvSpPr>
          <p:nvPr>
            <p:ph type="body" sz="quarter" idx="15" hasCustomPrompt="1"/>
          </p:nvPr>
        </p:nvSpPr>
        <p:spPr>
          <a:xfrm>
            <a:off x="13273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8" name="Espace réservé pour une image  3"/>
          <p:cNvSpPr>
            <a:spLocks noGrp="1"/>
          </p:cNvSpPr>
          <p:nvPr>
            <p:ph type="pic" sz="quarter" idx="16"/>
          </p:nvPr>
        </p:nvSpPr>
        <p:spPr>
          <a:xfrm>
            <a:off x="3300202"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9" name="Espace réservé du texte 7"/>
          <p:cNvSpPr>
            <a:spLocks noGrp="1"/>
          </p:cNvSpPr>
          <p:nvPr>
            <p:ph type="body" sz="quarter" idx="17" hasCustomPrompt="1"/>
          </p:nvPr>
        </p:nvSpPr>
        <p:spPr>
          <a:xfrm>
            <a:off x="3426368"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0" name="Espace réservé pour une image  3"/>
          <p:cNvSpPr>
            <a:spLocks noGrp="1"/>
          </p:cNvSpPr>
          <p:nvPr>
            <p:ph type="pic" sz="quarter" idx="18"/>
          </p:nvPr>
        </p:nvSpPr>
        <p:spPr>
          <a:xfrm>
            <a:off x="6378101"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11" name="Espace réservé du texte 7"/>
          <p:cNvSpPr>
            <a:spLocks noGrp="1"/>
          </p:cNvSpPr>
          <p:nvPr>
            <p:ph type="body" sz="quarter" idx="19" hasCustomPrompt="1"/>
          </p:nvPr>
        </p:nvSpPr>
        <p:spPr>
          <a:xfrm>
            <a:off x="6504267"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2" name="Espace réservé pour une image  3"/>
          <p:cNvSpPr>
            <a:spLocks noGrp="1"/>
          </p:cNvSpPr>
          <p:nvPr>
            <p:ph type="pic" sz="quarter" idx="20"/>
          </p:nvPr>
        </p:nvSpPr>
        <p:spPr>
          <a:xfrm>
            <a:off x="9456000" y="1368000"/>
            <a:ext cx="2736000" cy="4032000"/>
          </a:xfrm>
          <a:solidFill>
            <a:schemeClr val="bg2"/>
          </a:solidFill>
        </p:spPr>
        <p:txBody>
          <a:bodyPr anchor="ctr">
            <a:noAutofit/>
          </a:bodyPr>
          <a:lstStyle>
            <a:lvl1pPr algn="ctr">
              <a:defRPr sz="1200" b="0">
                <a:solidFill>
                  <a:schemeClr val="tx1"/>
                </a:solidFill>
              </a:defRPr>
            </a:lvl1pPr>
          </a:lstStyle>
          <a:p>
            <a:r>
              <a:rPr lang="fr-FR"/>
              <a:t>Cliquez sur l'icône pour ajouter une image</a:t>
            </a:r>
          </a:p>
        </p:txBody>
      </p:sp>
      <p:sp>
        <p:nvSpPr>
          <p:cNvPr id="13" name="Espace réservé du texte 7"/>
          <p:cNvSpPr>
            <a:spLocks noGrp="1"/>
          </p:cNvSpPr>
          <p:nvPr>
            <p:ph type="body" sz="quarter" idx="21" hasCustomPrompt="1"/>
          </p:nvPr>
        </p:nvSpPr>
        <p:spPr>
          <a:xfrm>
            <a:off x="9582166" y="5540505"/>
            <a:ext cx="2483668" cy="360099"/>
          </a:xfrm>
        </p:spPr>
        <p:txBody>
          <a:bodyPr anchor="t"/>
          <a:lstStyle>
            <a:lvl1pPr marL="0" algn="ctr">
              <a:buFontTx/>
              <a:buNone/>
              <a:defRPr sz="26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Tree>
    <p:extLst>
      <p:ext uri="{BB962C8B-B14F-4D97-AF65-F5344CB8AC3E}">
        <p14:creationId xmlns:p14="http://schemas.microsoft.com/office/powerpoint/2010/main" val="40856958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a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Légende</a:t>
            </a:r>
          </a:p>
        </p:txBody>
      </p:sp>
      <p:sp>
        <p:nvSpPr>
          <p:cNvPr id="14" name="Espace réservé du tableau 13"/>
          <p:cNvSpPr>
            <a:spLocks noGrp="1"/>
          </p:cNvSpPr>
          <p:nvPr>
            <p:ph type="tbl" sz="quarter" idx="22"/>
          </p:nvPr>
        </p:nvSpPr>
        <p:spPr>
          <a:xfrm>
            <a:off x="1019436" y="2168860"/>
            <a:ext cx="5076563" cy="3158450"/>
          </a:xfrm>
          <a:solidFill>
            <a:schemeClr val="bg2"/>
          </a:solidFill>
        </p:spPr>
        <p:txBody>
          <a:bodyPr vert="horz" wrap="square" lIns="36000" tIns="0" rIns="36000" bIns="0" rtlCol="0" anchor="ctr">
            <a:noAutofit/>
          </a:bodyPr>
          <a:lstStyle>
            <a:lvl1pPr>
              <a:defRPr lang="fr-FR" sz="1200" b="0">
                <a:solidFill>
                  <a:schemeClr val="tx1"/>
                </a:solidFill>
              </a:defRPr>
            </a:lvl1pPr>
          </a:lstStyle>
          <a:p>
            <a:pPr lvl="0" algn="ctr"/>
            <a:r>
              <a:rPr lang="fr-FR"/>
              <a:t>Cliquez sur l'icône pour ajouter un tableau</a:t>
            </a:r>
          </a:p>
        </p:txBody>
      </p:sp>
      <p:sp>
        <p:nvSpPr>
          <p:cNvPr id="15" name="Espace réservé du texte 7"/>
          <p:cNvSpPr>
            <a:spLocks noGrp="1"/>
          </p:cNvSpPr>
          <p:nvPr>
            <p:ph type="body" sz="quarter" idx="12" hasCustomPrompt="1"/>
          </p:nvPr>
        </p:nvSpPr>
        <p:spPr>
          <a:xfrm>
            <a:off x="6924092" y="1394194"/>
            <a:ext cx="4572583" cy="2462213"/>
          </a:xfrm>
        </p:spPr>
        <p:txBody>
          <a:bodyPr/>
          <a:lstStyle>
            <a:lvl1pPr marL="0">
              <a:buFontTx/>
              <a:buNone/>
              <a:defRPr sz="4000" b="1" i="0">
                <a:solidFill>
                  <a:schemeClr val="accent1"/>
                </a:solidFill>
              </a:defRPr>
            </a:lvl1pPr>
            <a:lvl2pPr marL="180000" indent="-180000">
              <a:lnSpc>
                <a:spcPct val="100000"/>
              </a:lnSpc>
              <a:spcBef>
                <a:spcPts val="300"/>
              </a:spcBef>
              <a:buFont typeface="Segoe UI" panose="020B0502040204020203" pitchFamily="34" charset="0"/>
              <a:buChar char="›"/>
              <a:defRPr sz="1600" b="0" i="0">
                <a:solidFill>
                  <a:schemeClr val="accent1"/>
                </a:solidFill>
              </a:defRPr>
            </a:lvl2pPr>
            <a:lvl3pPr marL="0">
              <a:buFontTx/>
              <a:buNone/>
              <a:defRPr sz="1600" b="0" i="0">
                <a:solidFill>
                  <a:schemeClr val="accent1"/>
                </a:solidFill>
              </a:defRPr>
            </a:lvl3pPr>
            <a:lvl4pPr marL="0" indent="0">
              <a:buFontTx/>
              <a:buNone/>
              <a:defRPr sz="1600" b="0" i="0">
                <a:solidFill>
                  <a:schemeClr val="accent1"/>
                </a:solidFill>
              </a:defRPr>
            </a:lvl4pPr>
            <a:lvl5pPr marL="0" indent="0">
              <a:buFontTx/>
              <a:buNone/>
              <a:defRPr sz="1600" b="0" i="0">
                <a:solidFill>
                  <a:schemeClr val="accent1"/>
                </a:solidFill>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Tree>
    <p:extLst>
      <p:ext uri="{BB962C8B-B14F-4D97-AF65-F5344CB8AC3E}">
        <p14:creationId xmlns:p14="http://schemas.microsoft.com/office/powerpoint/2010/main" val="397647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FR"/>
              <a:t>août 2022  | Politique RSE</a:t>
            </a:r>
            <a:endParaRPr lang="fr-FR" dirty="0"/>
          </a:p>
        </p:txBody>
      </p:sp>
      <p:sp>
        <p:nvSpPr>
          <p:cNvPr id="6" name="Espace réservé du texte 7"/>
          <p:cNvSpPr>
            <a:spLocks noGrp="1"/>
          </p:cNvSpPr>
          <p:nvPr>
            <p:ph type="body" sz="quarter" idx="12" hasCustomPrompt="1"/>
          </p:nvPr>
        </p:nvSpPr>
        <p:spPr>
          <a:xfrm>
            <a:off x="7572164" y="1376772"/>
            <a:ext cx="3924436" cy="2383729"/>
          </a:xfrm>
        </p:spPr>
        <p:txBody>
          <a:bodyPr/>
          <a:lstStyle>
            <a:lvl1pPr>
              <a:defRPr/>
            </a:lvl1pPr>
            <a:lvl2pPr>
              <a:defRPr b="1"/>
            </a:lvl2pPr>
            <a:lvl3pPr>
              <a:defRPr/>
            </a:lvl3pPr>
            <a:lvl4pPr>
              <a:defRPr/>
            </a:lvl4pPr>
            <a:lvl5pPr>
              <a:defRPr/>
            </a:lvl5pPr>
            <a:lvl6pPr>
              <a:defRPr/>
            </a:lvl6pPr>
          </a:lstStyle>
          <a:p>
            <a:r>
              <a:rPr lang="fr-FR" dirty="0"/>
              <a:t>Titre de premier niveau</a:t>
            </a:r>
          </a:p>
          <a:p>
            <a:pPr lvl="1"/>
            <a:r>
              <a:rPr lang="fr-FR" dirty="0"/>
              <a:t>Titre de niveau 2</a:t>
            </a:r>
          </a:p>
          <a:p>
            <a:pPr lvl="2"/>
            <a:r>
              <a:rPr lang="fr-FR" dirty="0"/>
              <a:t>Introduction, texte courant, </a:t>
            </a:r>
            <a:r>
              <a:rPr lang="fr-FR" u="sng" dirty="0"/>
              <a:t>niveau</a:t>
            </a:r>
            <a:r>
              <a:rPr lang="fr-FR" dirty="0"/>
              <a:t> 3</a:t>
            </a:r>
          </a:p>
          <a:p>
            <a:pPr lvl="3"/>
            <a:r>
              <a:rPr lang="fr-FR" dirty="0"/>
              <a:t>Liste à puces, énumération, niveau 4</a:t>
            </a:r>
          </a:p>
          <a:p>
            <a:pPr lvl="4"/>
            <a:r>
              <a:rPr lang="fr-FR" dirty="0"/>
              <a:t>Liste à puces, énumération, niveau 5</a:t>
            </a:r>
          </a:p>
          <a:p>
            <a:pPr lvl="5"/>
            <a:r>
              <a:rPr lang="fr-FR" dirty="0"/>
              <a:t>Liste à puces, énumération, niveau 6</a:t>
            </a:r>
          </a:p>
        </p:txBody>
      </p:sp>
      <p:sp>
        <p:nvSpPr>
          <p:cNvPr id="8" name="Espace réservé du numéro de diapositive 7"/>
          <p:cNvSpPr>
            <a:spLocks noGrp="1"/>
          </p:cNvSpPr>
          <p:nvPr>
            <p:ph type="sldNum" sz="quarter" idx="15"/>
          </p:nvPr>
        </p:nvSpPr>
        <p:spPr/>
        <p:txBody>
          <a:bodyPr/>
          <a:lstStyle>
            <a:lvl1pPr algn="l">
              <a:defRPr/>
            </a:lvl1pPr>
          </a:lstStyle>
          <a:p>
            <a:fld id="{72F7D735-2684-4015-BC38-8C62B24B466E}" type="slidenum">
              <a:rPr lang="fr-FR" smtClean="0"/>
              <a:pPr/>
              <a:t>‹N°›</a:t>
            </a:fld>
            <a:endParaRPr lang="fr-FR" dirty="0"/>
          </a:p>
        </p:txBody>
      </p:sp>
      <p:sp>
        <p:nvSpPr>
          <p:cNvPr id="9" name="Espace réservé du graphique 5"/>
          <p:cNvSpPr>
            <a:spLocks noGrp="1"/>
          </p:cNvSpPr>
          <p:nvPr>
            <p:ph type="chart" sz="quarter" idx="23"/>
          </p:nvPr>
        </p:nvSpPr>
        <p:spPr>
          <a:xfrm>
            <a:off x="704337" y="1700808"/>
            <a:ext cx="5931723" cy="3672408"/>
          </a:xfrm>
          <a:solidFill>
            <a:schemeClr val="bg2"/>
          </a:solidFill>
        </p:spPr>
        <p:txBody>
          <a:bodyPr vert="horz" wrap="square" lIns="36000" tIns="0" rIns="36000" bIns="0" rtlCol="0" anchor="ctr">
            <a:noAutofit/>
          </a:bodyPr>
          <a:lstStyle>
            <a:lvl1pPr algn="ctr">
              <a:defRPr lang="fr-FR" sz="1200" b="0">
                <a:solidFill>
                  <a:schemeClr val="tx1"/>
                </a:solidFill>
              </a:defRPr>
            </a:lvl1pPr>
          </a:lstStyle>
          <a:p>
            <a:pPr lvl="0" algn="ctr"/>
            <a:r>
              <a:rPr lang="fr-FR"/>
              <a:t>Cliquez sur l'icône pour ajouter un graphique</a:t>
            </a:r>
          </a:p>
        </p:txBody>
      </p:sp>
    </p:spTree>
    <p:extLst>
      <p:ext uri="{BB962C8B-B14F-4D97-AF65-F5344CB8AC3E}">
        <p14:creationId xmlns:p14="http://schemas.microsoft.com/office/powerpoint/2010/main" val="15582127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blocs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
        <p:nvSpPr>
          <p:cNvPr id="7" name="Espace réservé du texte 7"/>
          <p:cNvSpPr>
            <a:spLocks noGrp="1"/>
          </p:cNvSpPr>
          <p:nvPr>
            <p:ph type="body" sz="quarter" idx="15" hasCustomPrompt="1"/>
          </p:nvPr>
        </p:nvSpPr>
        <p:spPr>
          <a:xfrm>
            <a:off x="1019436" y="1362834"/>
            <a:ext cx="5076564" cy="553998"/>
          </a:xfrm>
          <a:ln>
            <a:noFill/>
          </a:ln>
        </p:spPr>
        <p:txBody>
          <a:bodyPr anchor="t"/>
          <a:lstStyle>
            <a:lvl1pPr marL="0" algn="l">
              <a:buFontTx/>
              <a:buNone/>
              <a:defRPr sz="4000" b="1" i="0">
                <a:solidFill>
                  <a:schemeClr val="tx2"/>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dirty="0"/>
              <a:t>Titre</a:t>
            </a:r>
          </a:p>
        </p:txBody>
      </p:sp>
      <p:sp>
        <p:nvSpPr>
          <p:cNvPr id="8" name="Espace réservé du texte 7"/>
          <p:cNvSpPr>
            <a:spLocks noGrp="1"/>
          </p:cNvSpPr>
          <p:nvPr>
            <p:ph type="body" sz="quarter" idx="12" hasCustomPrompt="1"/>
          </p:nvPr>
        </p:nvSpPr>
        <p:spPr>
          <a:xfrm>
            <a:off x="1163453"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9" name="Espace réservé du texte 7"/>
          <p:cNvSpPr>
            <a:spLocks noGrp="1"/>
          </p:cNvSpPr>
          <p:nvPr>
            <p:ph type="body" sz="quarter" idx="16" hasCustomPrompt="1"/>
          </p:nvPr>
        </p:nvSpPr>
        <p:spPr>
          <a:xfrm>
            <a:off x="3683732"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0" name="Espace réservé du texte 7"/>
          <p:cNvSpPr>
            <a:spLocks noGrp="1"/>
          </p:cNvSpPr>
          <p:nvPr>
            <p:ph type="body" sz="quarter" idx="17" hasCustomPrompt="1"/>
          </p:nvPr>
        </p:nvSpPr>
        <p:spPr>
          <a:xfrm>
            <a:off x="6168008" y="3942968"/>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
        <p:nvSpPr>
          <p:cNvPr id="12" name="Espace réservé du texte 7"/>
          <p:cNvSpPr>
            <a:spLocks noGrp="1"/>
          </p:cNvSpPr>
          <p:nvPr>
            <p:ph type="body" sz="quarter" idx="18" hasCustomPrompt="1"/>
          </p:nvPr>
        </p:nvSpPr>
        <p:spPr>
          <a:xfrm>
            <a:off x="8699718" y="3945250"/>
            <a:ext cx="2268251" cy="707886"/>
          </a:xfrm>
        </p:spPr>
        <p:txBody>
          <a:bodyPr/>
          <a:lstStyle>
            <a:lvl1pPr marL="0">
              <a:buFontTx/>
              <a:buNone/>
              <a:defRPr sz="4000" b="1" i="0">
                <a:solidFill>
                  <a:schemeClr val="accent1"/>
                </a:solidFill>
              </a:defRPr>
            </a:lvl1pPr>
            <a:lvl2pPr marL="108000" indent="-108000">
              <a:lnSpc>
                <a:spcPct val="100000"/>
              </a:lnSpc>
              <a:spcBef>
                <a:spcPts val="0"/>
              </a:spcBef>
              <a:buFont typeface="Segoe UI" panose="020B0502040204020203" pitchFamily="34" charset="0"/>
              <a:buChar char="›"/>
              <a:defRPr sz="1000" b="0" i="0">
                <a:solidFill>
                  <a:schemeClr val="tx2"/>
                </a:solidFill>
              </a:defRPr>
            </a:lvl2pPr>
            <a:lvl3pPr marL="0">
              <a:buFontTx/>
              <a:buNone/>
              <a:defRPr sz="1600" b="0" i="0"/>
            </a:lvl3pPr>
            <a:lvl4pPr marL="0" indent="0">
              <a:buFontTx/>
              <a:buNone/>
              <a:defRPr sz="1600" b="0" i="0"/>
            </a:lvl4pPr>
            <a:lvl5pPr marL="0" indent="0">
              <a:buFontTx/>
              <a:buNone/>
              <a:defRPr sz="1600" b="0" i="0"/>
            </a:lvl5pPr>
          </a:lstStyle>
          <a:p>
            <a:pPr lvl="0"/>
            <a:r>
              <a:rPr lang="fr-FR" dirty="0"/>
              <a:t>Niveau 1</a:t>
            </a:r>
          </a:p>
          <a:p>
            <a:pPr lvl="1"/>
            <a:r>
              <a:rPr lang="fr-FR" dirty="0"/>
              <a:t>Deuxième niveau</a:t>
            </a:r>
          </a:p>
        </p:txBody>
      </p:sp>
    </p:spTree>
    <p:extLst>
      <p:ext uri="{BB962C8B-B14F-4D97-AF65-F5344CB8AC3E}">
        <p14:creationId xmlns:p14="http://schemas.microsoft.com/office/powerpoint/2010/main" val="3212448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nd bleu libre">
    <p:bg>
      <p:bgPr>
        <a:solidFill>
          <a:schemeClr val="tx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5" name="Image 4" descr="Une image contenant dessin&#10;&#10;Description générée automatiquement">
            <a:extLst>
              <a:ext uri="{FF2B5EF4-FFF2-40B4-BE49-F238E27FC236}">
                <a16:creationId xmlns:a16="http://schemas.microsoft.com/office/drawing/2014/main" id="{FBB58FAD-ABE4-49D9-A948-BE1A9DDDC2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2250835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re seul">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août 2022  | Politique RSE</a:t>
            </a:r>
            <a:endParaRPr lang="fr-FR" dirty="0"/>
          </a:p>
        </p:txBody>
      </p:sp>
      <p:sp>
        <p:nvSpPr>
          <p:cNvPr id="6" name="Espace réservé du numéro de diapositive 5"/>
          <p:cNvSpPr>
            <a:spLocks noGrp="1"/>
          </p:cNvSpPr>
          <p:nvPr>
            <p:ph type="sldNum" sz="quarter" idx="13"/>
          </p:nvPr>
        </p:nvSpPr>
        <p:spPr/>
        <p:txBody>
          <a:bodyPr/>
          <a:lstStyle>
            <a:lvl1pPr algn="l">
              <a:defRPr/>
            </a:lvl1pPr>
          </a:lstStyle>
          <a:p>
            <a:fld id="{72F7D735-2684-4015-BC38-8C62B24B466E}" type="slidenum">
              <a:rPr lang="fr-FR" smtClean="0"/>
              <a:pPr/>
              <a:t>‹N°›</a:t>
            </a:fld>
            <a:endParaRPr lang="fr-FR" dirty="0"/>
          </a:p>
        </p:txBody>
      </p:sp>
    </p:spTree>
    <p:extLst>
      <p:ext uri="{BB962C8B-B14F-4D97-AF65-F5344CB8AC3E}">
        <p14:creationId xmlns:p14="http://schemas.microsoft.com/office/powerpoint/2010/main" val="176969128"/>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AQ">
    <p:bg>
      <p:bgPr>
        <a:solidFill>
          <a:schemeClr val="accent1"/>
        </a:solidFill>
        <a:effectLst/>
      </p:bgPr>
    </p:bg>
    <p:spTree>
      <p:nvGrpSpPr>
        <p:cNvPr id="1" name=""/>
        <p:cNvGrpSpPr/>
        <p:nvPr/>
      </p:nvGrpSpPr>
      <p:grpSpPr>
        <a:xfrm>
          <a:off x="0" y="0"/>
          <a:ext cx="0" cy="0"/>
          <a:chOff x="0" y="0"/>
          <a:chExt cx="0" cy="0"/>
        </a:xfrm>
      </p:grpSpPr>
      <p:sp>
        <p:nvSpPr>
          <p:cNvPr id="9" name="Titre 1"/>
          <p:cNvSpPr>
            <a:spLocks noGrp="1"/>
          </p:cNvSpPr>
          <p:nvPr>
            <p:ph type="title"/>
          </p:nvPr>
        </p:nvSpPr>
        <p:spPr>
          <a:xfrm>
            <a:off x="6384032" y="2065806"/>
            <a:ext cx="4716599" cy="3031599"/>
          </a:xfrm>
        </p:spPr>
        <p:txBody>
          <a:bodyPr anchor="t"/>
          <a:lstStyle>
            <a:lvl1pPr>
              <a:lnSpc>
                <a:spcPct val="110000"/>
              </a:lnSpc>
              <a:defRPr sz="6000">
                <a:solidFill>
                  <a:schemeClr val="bg1"/>
                </a:solidFill>
              </a:defRPr>
            </a:lvl1pPr>
          </a:lstStyle>
          <a:p>
            <a:r>
              <a:rPr lang="fr-FR"/>
              <a:t>Modifiez le style du titre</a:t>
            </a:r>
            <a:endParaRPr lang="fr-FR" dirty="0"/>
          </a:p>
        </p:txBody>
      </p:sp>
      <p:pic>
        <p:nvPicPr>
          <p:cNvPr id="3" name="Image 2">
            <a:extLst>
              <a:ext uri="{FF2B5EF4-FFF2-40B4-BE49-F238E27FC236}">
                <a16:creationId xmlns:a16="http://schemas.microsoft.com/office/drawing/2014/main" id="{8981C53B-4986-204B-8562-304F54D65D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43472" y="1844824"/>
            <a:ext cx="3473564" cy="3473564"/>
          </a:xfrm>
          <a:prstGeom prst="rect">
            <a:avLst/>
          </a:prstGeom>
        </p:spPr>
      </p:pic>
      <p:pic>
        <p:nvPicPr>
          <p:cNvPr id="5" name="Image 4">
            <a:extLst>
              <a:ext uri="{FF2B5EF4-FFF2-40B4-BE49-F238E27FC236}">
                <a16:creationId xmlns:a16="http://schemas.microsoft.com/office/drawing/2014/main" id="{ECCB9E12-7933-48BD-B66B-7F35215A36A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Tree>
    <p:extLst>
      <p:ext uri="{BB962C8B-B14F-4D97-AF65-F5344CB8AC3E}">
        <p14:creationId xmlns:p14="http://schemas.microsoft.com/office/powerpoint/2010/main" val="33382514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lôture">
    <p:bg>
      <p:bgPr>
        <a:solidFill>
          <a:schemeClr val="accent3"/>
        </a:solidFill>
        <a:effectLst/>
      </p:bgPr>
    </p:bg>
    <p:spTree>
      <p:nvGrpSpPr>
        <p:cNvPr id="1" name=""/>
        <p:cNvGrpSpPr/>
        <p:nvPr/>
      </p:nvGrpSpPr>
      <p:grpSpPr>
        <a:xfrm>
          <a:off x="0" y="0"/>
          <a:ext cx="0" cy="0"/>
          <a:chOff x="0" y="0"/>
          <a:chExt cx="0" cy="0"/>
        </a:xfrm>
      </p:grpSpPr>
      <p:sp>
        <p:nvSpPr>
          <p:cNvPr id="5" name="Sous-titre 2"/>
          <p:cNvSpPr>
            <a:spLocks noGrp="1"/>
          </p:cNvSpPr>
          <p:nvPr>
            <p:ph type="subTitle" idx="1" hasCustomPrompt="1"/>
          </p:nvPr>
        </p:nvSpPr>
        <p:spPr>
          <a:xfrm>
            <a:off x="4505901" y="2805752"/>
            <a:ext cx="6552803" cy="1246495"/>
          </a:xfrm>
        </p:spPr>
        <p:txBody>
          <a:bodyPr/>
          <a:lstStyle>
            <a:lvl1pPr marL="0" indent="0" algn="l">
              <a:lnSpc>
                <a:spcPct val="90000"/>
              </a:lnSpc>
              <a:buNone/>
              <a:defRPr sz="9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Clôture</a:t>
            </a:r>
          </a:p>
        </p:txBody>
      </p:sp>
      <p:pic>
        <p:nvPicPr>
          <p:cNvPr id="7" name="Imag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321780" y="5856298"/>
            <a:ext cx="1440000" cy="680730"/>
          </a:xfrm>
          <a:prstGeom prst="rect">
            <a:avLst/>
          </a:prstGeom>
        </p:spPr>
      </p:pic>
      <p:sp>
        <p:nvSpPr>
          <p:cNvPr id="8" name="object 4"/>
          <p:cNvSpPr/>
          <p:nvPr userDrawn="1"/>
        </p:nvSpPr>
        <p:spPr>
          <a:xfrm>
            <a:off x="1847528" y="908720"/>
            <a:ext cx="2736304" cy="3384376"/>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662"/>
          </a:p>
        </p:txBody>
      </p:sp>
    </p:spTree>
    <p:extLst>
      <p:ext uri="{BB962C8B-B14F-4D97-AF65-F5344CB8AC3E}">
        <p14:creationId xmlns:p14="http://schemas.microsoft.com/office/powerpoint/2010/main" val="1536411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bg>
      <p:bgPr>
        <a:solidFill>
          <a:schemeClr val="accent1"/>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DEC311B7-B4C2-4AE7-ACBB-0A896248E560}"/>
              </a:ext>
            </a:extLst>
          </p:cNvPr>
          <p:cNvSpPr>
            <a:spLocks noGrp="1"/>
          </p:cNvSpPr>
          <p:nvPr>
            <p:ph type="ftr" sz="quarter" idx="10"/>
          </p:nvPr>
        </p:nvSpPr>
        <p:spPr/>
        <p:txBody>
          <a:bodyPr/>
          <a:lstStyle/>
          <a:p>
            <a:r>
              <a:rPr lang="fr-FR"/>
              <a:t>août 2022  | Politique RSE</a:t>
            </a:r>
            <a:endParaRPr lang="fr-FR" dirty="0"/>
          </a:p>
        </p:txBody>
      </p:sp>
      <p:sp>
        <p:nvSpPr>
          <p:cNvPr id="4" name="Espace réservé du numéro de diapositive 3">
            <a:extLst>
              <a:ext uri="{FF2B5EF4-FFF2-40B4-BE49-F238E27FC236}">
                <a16:creationId xmlns:a16="http://schemas.microsoft.com/office/drawing/2014/main" id="{F7E73A05-B033-411A-9CDE-769F5463E11B}"/>
              </a:ext>
            </a:extLst>
          </p:cNvPr>
          <p:cNvSpPr>
            <a:spLocks noGrp="1"/>
          </p:cNvSpPr>
          <p:nvPr>
            <p:ph type="sldNum" sz="quarter" idx="11"/>
          </p:nvPr>
        </p:nvSpPr>
        <p:spPr/>
        <p:txBody>
          <a:bodyPr/>
          <a:lstStyle>
            <a:lvl1pPr>
              <a:defRPr>
                <a:solidFill>
                  <a:schemeClr val="bg1"/>
                </a:solidFill>
              </a:defRPr>
            </a:lvl1pPr>
          </a:lstStyle>
          <a:p>
            <a:fld id="{72F7D735-2684-4015-BC38-8C62B24B466E}" type="slidenum">
              <a:rPr lang="fr-FR" smtClean="0"/>
              <a:pPr/>
              <a:t>‹N°›</a:t>
            </a:fld>
            <a:endParaRPr lang="fr-FR" dirty="0"/>
          </a:p>
        </p:txBody>
      </p:sp>
      <p:pic>
        <p:nvPicPr>
          <p:cNvPr id="7" name="Image 6" descr="Une image contenant dessin&#10;&#10;Description générée automatiquement">
            <a:extLst>
              <a:ext uri="{FF2B5EF4-FFF2-40B4-BE49-F238E27FC236}">
                <a16:creationId xmlns:a16="http://schemas.microsoft.com/office/drawing/2014/main" id="{67BB0400-8409-4D85-A927-56A61C1D7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351307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nd blanc libre">
    <p:bg>
      <p:bgPr>
        <a:solidFill>
          <a:schemeClr val="bg1"/>
        </a:solidFill>
        <a:effectLst/>
      </p:bgPr>
    </p:bg>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lvl1pPr>
              <a:defRPr>
                <a:solidFill>
                  <a:schemeClr val="tx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pic>
        <p:nvPicPr>
          <p:cNvPr id="6" name="Image 5">
            <a:extLst>
              <a:ext uri="{FF2B5EF4-FFF2-40B4-BE49-F238E27FC236}">
                <a16:creationId xmlns:a16="http://schemas.microsoft.com/office/drawing/2014/main" id="{43486C2C-C84D-5C4B-A75C-FE84278315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87642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iffre clé">
    <p:bg>
      <p:bgPr>
        <a:solidFill>
          <a:schemeClr val="tx1"/>
        </a:solidFill>
        <a:effectLst/>
      </p:bgPr>
    </p:bg>
    <p:spTree>
      <p:nvGrpSpPr>
        <p:cNvPr id="1" name=""/>
        <p:cNvGrpSpPr/>
        <p:nvPr/>
      </p:nvGrpSpPr>
      <p:grpSpPr>
        <a:xfrm>
          <a:off x="0" y="0"/>
          <a:ext cx="0" cy="0"/>
          <a:chOff x="0" y="0"/>
          <a:chExt cx="0" cy="0"/>
        </a:xfrm>
      </p:grpSpPr>
      <p:pic>
        <p:nvPicPr>
          <p:cNvPr id="7" name="Image 6" descr="Une image contenant objet&#10;&#10;Description générée automatiquement">
            <a:extLst>
              <a:ext uri="{FF2B5EF4-FFF2-40B4-BE49-F238E27FC236}">
                <a16:creationId xmlns:a16="http://schemas.microsoft.com/office/drawing/2014/main" id="{D9FFBD9D-BEB8-48C9-B529-E9125F2E61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0744" y="1524630"/>
            <a:ext cx="5760640" cy="8148130"/>
          </a:xfrm>
          <a:prstGeom prst="rect">
            <a:avLst/>
          </a:prstGeom>
        </p:spPr>
      </p:pic>
      <p:sp>
        <p:nvSpPr>
          <p:cNvPr id="3" name="Espace réservé du pied de page 2"/>
          <p:cNvSpPr>
            <a:spLocks noGrp="1"/>
          </p:cNvSpPr>
          <p:nvPr>
            <p:ph type="ftr" sz="quarter" idx="10"/>
          </p:nvPr>
        </p:nvSpPr>
        <p:spPr/>
        <p:txBody>
          <a:bodyPr/>
          <a:lstStyle>
            <a:lvl1pPr>
              <a:defRPr>
                <a:solidFill>
                  <a:schemeClr val="bg1"/>
                </a:solidFill>
              </a:defRPr>
            </a:lvl1pPr>
          </a:lstStyle>
          <a:p>
            <a:r>
              <a:rPr lang="fr-FR"/>
              <a:t>août 2022  | Politique RSE</a:t>
            </a:r>
            <a:endParaRPr lang="fr-FR" dirty="0"/>
          </a:p>
        </p:txBody>
      </p:sp>
      <p:sp>
        <p:nvSpPr>
          <p:cNvPr id="4" name="Espace réservé du numéro de diapositive 3"/>
          <p:cNvSpPr>
            <a:spLocks noGrp="1"/>
          </p:cNvSpPr>
          <p:nvPr>
            <p:ph type="sldNum" sz="quarter" idx="11"/>
          </p:nvPr>
        </p:nvSpPr>
        <p:spPr/>
        <p:txBody>
          <a:bodyPr/>
          <a:lstStyle>
            <a:lvl1pPr algn="l">
              <a:defRPr/>
            </a:lvl1pPr>
          </a:lstStyle>
          <a:p>
            <a:fld id="{72F7D735-2684-4015-BC38-8C62B24B466E}" type="slidenum">
              <a:rPr lang="fr-FR" smtClean="0"/>
              <a:pPr/>
              <a:t>‹N°›</a:t>
            </a:fld>
            <a:endParaRPr lang="fr-FR" dirty="0"/>
          </a:p>
        </p:txBody>
      </p:sp>
      <p:sp>
        <p:nvSpPr>
          <p:cNvPr id="8" name="Espace réservé du texte 7"/>
          <p:cNvSpPr>
            <a:spLocks noGrp="1"/>
          </p:cNvSpPr>
          <p:nvPr>
            <p:ph type="body" sz="quarter" idx="12" hasCustomPrompt="1"/>
          </p:nvPr>
        </p:nvSpPr>
        <p:spPr>
          <a:xfrm>
            <a:off x="1919537" y="1524630"/>
            <a:ext cx="8352928" cy="3393237"/>
          </a:xfrm>
        </p:spPr>
        <p:txBody>
          <a:bodyPr anchor="b"/>
          <a:lstStyle>
            <a:lvl1pPr marL="0" algn="ctr">
              <a:lnSpc>
                <a:spcPct val="90000"/>
              </a:lnSpc>
              <a:buFontTx/>
              <a:buNone/>
              <a:defRPr sz="24500" b="1" i="0" spc="-1000" baseline="0"/>
            </a:lvl1pPr>
            <a:lvl2pPr marL="0">
              <a:buFontTx/>
              <a:buNone/>
              <a:defRPr sz="1600" b="0" i="0"/>
            </a:lvl2pPr>
            <a:lvl3pPr marL="0">
              <a:buFontTx/>
              <a:buNone/>
              <a:defRPr sz="1600" b="0" i="0"/>
            </a:lvl3pPr>
            <a:lvl4pPr marL="0" indent="0">
              <a:buFontTx/>
              <a:buNone/>
              <a:defRPr sz="1600" b="0" i="0"/>
            </a:lvl4pPr>
            <a:lvl5pPr marL="0" indent="0">
              <a:buFontTx/>
              <a:buNone/>
              <a:defRPr sz="1600" b="0" i="0"/>
            </a:lvl5pPr>
          </a:lstStyle>
          <a:p>
            <a:pPr lvl="0"/>
            <a:r>
              <a:rPr lang="fr-FR" dirty="0"/>
              <a:t>00</a:t>
            </a:r>
          </a:p>
        </p:txBody>
      </p:sp>
      <p:sp>
        <p:nvSpPr>
          <p:cNvPr id="9" name="Espace réservé du texte 7"/>
          <p:cNvSpPr>
            <a:spLocks noGrp="1"/>
          </p:cNvSpPr>
          <p:nvPr>
            <p:ph type="body" sz="quarter" idx="13"/>
          </p:nvPr>
        </p:nvSpPr>
        <p:spPr>
          <a:xfrm>
            <a:off x="3323692" y="4579312"/>
            <a:ext cx="6048526" cy="338554"/>
          </a:xfrm>
        </p:spPr>
        <p:txBody>
          <a:bodyPr/>
          <a:lstStyle>
            <a:lvl1pPr marL="0">
              <a:buFontTx/>
              <a:buNone/>
              <a:defRPr sz="2200" b="1" i="0">
                <a:solidFill>
                  <a:schemeClr val="bg1"/>
                </a:solidFill>
              </a:defRPr>
            </a:lvl1pPr>
            <a:lvl2pPr marL="0">
              <a:buFontTx/>
              <a:buNone/>
              <a:defRPr sz="2200" b="0" i="0">
                <a:solidFill>
                  <a:schemeClr val="bg1"/>
                </a:solidFill>
              </a:defRPr>
            </a:lvl2pPr>
            <a:lvl3pPr marL="0">
              <a:buFontTx/>
              <a:buNone/>
              <a:defRPr sz="2200" b="0" i="0">
                <a:solidFill>
                  <a:schemeClr val="bg1"/>
                </a:solidFill>
              </a:defRPr>
            </a:lvl3pPr>
            <a:lvl4pPr marL="0" indent="0">
              <a:buFontTx/>
              <a:buNone/>
              <a:defRPr sz="2200" b="0" i="0">
                <a:solidFill>
                  <a:schemeClr val="bg1"/>
                </a:solidFill>
              </a:defRPr>
            </a:lvl4pPr>
            <a:lvl5pPr marL="0" indent="0">
              <a:buFontTx/>
              <a:buNone/>
              <a:defRPr sz="2200" b="0" i="0">
                <a:solidFill>
                  <a:schemeClr val="bg1"/>
                </a:solidFill>
              </a:defRPr>
            </a:lvl5pPr>
          </a:lstStyle>
          <a:p>
            <a:pPr lvl="0"/>
            <a:r>
              <a:rPr lang="fr-FR"/>
              <a:t>Cliquez pour modifier les styles du texte du masque</a:t>
            </a:r>
          </a:p>
        </p:txBody>
      </p:sp>
      <p:pic>
        <p:nvPicPr>
          <p:cNvPr id="10" name="Image 9" descr="Une image contenant dessin&#10;&#10;Description générée automatiquement">
            <a:extLst>
              <a:ext uri="{FF2B5EF4-FFF2-40B4-BE49-F238E27FC236}">
                <a16:creationId xmlns:a16="http://schemas.microsoft.com/office/drawing/2014/main" id="{AD0C6FA6-6133-45BF-B9B4-686EEDB3E7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3765" y="6172803"/>
            <a:ext cx="1230021" cy="792088"/>
          </a:xfrm>
          <a:prstGeom prst="rect">
            <a:avLst/>
          </a:prstGeom>
        </p:spPr>
      </p:pic>
    </p:spTree>
    <p:extLst>
      <p:ext uri="{BB962C8B-B14F-4D97-AF65-F5344CB8AC3E}">
        <p14:creationId xmlns:p14="http://schemas.microsoft.com/office/powerpoint/2010/main" val="25042063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95325" y="164066"/>
            <a:ext cx="10801350" cy="307777"/>
          </a:xfrm>
          <a:prstGeom prst="rect">
            <a:avLst/>
          </a:prstGeom>
        </p:spPr>
        <p:txBody>
          <a:bodyPr vert="horz" wrap="square" lIns="36000" tIns="0" rIns="36000" bIns="0" rtlCol="0" anchor="ctr">
            <a:spAutoFit/>
          </a:bodyPr>
          <a:lstStyle/>
          <a:p>
            <a:r>
              <a:rPr lang="fr-FR" dirty="0"/>
              <a:t>Modifiez le style du titre</a:t>
            </a:r>
          </a:p>
        </p:txBody>
      </p:sp>
      <p:sp>
        <p:nvSpPr>
          <p:cNvPr id="3" name="Espace réservé du texte 2"/>
          <p:cNvSpPr>
            <a:spLocks noGrp="1"/>
          </p:cNvSpPr>
          <p:nvPr>
            <p:ph type="body" idx="1"/>
          </p:nvPr>
        </p:nvSpPr>
        <p:spPr>
          <a:xfrm>
            <a:off x="695325" y="1376772"/>
            <a:ext cx="10801350" cy="2284215"/>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
        <p:nvSpPr>
          <p:cNvPr id="5" name="Espace réservé du pied de page 4"/>
          <p:cNvSpPr>
            <a:spLocks noGrp="1"/>
          </p:cNvSpPr>
          <p:nvPr>
            <p:ph type="ftr" sz="quarter" idx="3"/>
          </p:nvPr>
        </p:nvSpPr>
        <p:spPr>
          <a:xfrm>
            <a:off x="983432" y="6500770"/>
            <a:ext cx="5040000" cy="123111"/>
          </a:xfrm>
          <a:prstGeom prst="rect">
            <a:avLst/>
          </a:prstGeom>
        </p:spPr>
        <p:txBody>
          <a:bodyPr vert="horz" lIns="36000" tIns="0" rIns="36000" bIns="0" rtlCol="0" anchor="ctr">
            <a:spAutoFit/>
          </a:bodyPr>
          <a:lstStyle>
            <a:lvl1pPr marL="0" indent="0" algn="l">
              <a:lnSpc>
                <a:spcPct val="100000"/>
              </a:lnSpc>
              <a:spcBef>
                <a:spcPts val="0"/>
              </a:spcBef>
              <a:defRPr sz="800" b="1">
                <a:solidFill>
                  <a:schemeClr val="tx1"/>
                </a:solidFill>
              </a:defRPr>
            </a:lvl1pPr>
          </a:lstStyle>
          <a:p>
            <a:r>
              <a:rPr lang="fr-FR"/>
              <a:t>août 2022  | Politique RSE</a:t>
            </a:r>
            <a:endParaRPr lang="fr-FR" dirty="0"/>
          </a:p>
        </p:txBody>
      </p:sp>
      <p:cxnSp>
        <p:nvCxnSpPr>
          <p:cNvPr id="10" name="Connecteur droit 9"/>
          <p:cNvCxnSpPr/>
          <p:nvPr/>
        </p:nvCxnSpPr>
        <p:spPr>
          <a:xfrm>
            <a:off x="0" y="576000"/>
            <a:ext cx="12200219"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4"/>
          </p:nvPr>
        </p:nvSpPr>
        <p:spPr>
          <a:xfrm>
            <a:off x="681528" y="6507292"/>
            <a:ext cx="263460" cy="123111"/>
          </a:xfrm>
          <a:prstGeom prst="rect">
            <a:avLst/>
          </a:prstGeom>
        </p:spPr>
        <p:txBody>
          <a:bodyPr vert="horz" wrap="none" lIns="36000" tIns="0" rIns="36000" bIns="0" rtlCol="0" anchor="ctr">
            <a:spAutoFit/>
          </a:bodyPr>
          <a:lstStyle>
            <a:lvl1pPr algn="l">
              <a:defRPr lang="fr-FR" sz="800" b="1" smtClean="0">
                <a:solidFill>
                  <a:schemeClr val="tx2"/>
                </a:solidFill>
              </a:defRPr>
            </a:lvl1pPr>
          </a:lstStyle>
          <a:p>
            <a:fld id="{72F7D735-2684-4015-BC38-8C62B24B466E}" type="slidenum">
              <a:rPr lang="fr-FR" smtClean="0"/>
              <a:pPr/>
              <a:t>‹N°›</a:t>
            </a:fld>
            <a:endParaRPr lang="fr-FR" dirty="0"/>
          </a:p>
        </p:txBody>
      </p:sp>
      <p:pic>
        <p:nvPicPr>
          <p:cNvPr id="9" name="Image 8">
            <a:extLst>
              <a:ext uri="{FF2B5EF4-FFF2-40B4-BE49-F238E27FC236}">
                <a16:creationId xmlns:a16="http://schemas.microsoft.com/office/drawing/2014/main" id="{2657C415-651B-3241-8AB0-1BCF9DB3B237}"/>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1827637651"/>
      </p:ext>
    </p:extLst>
  </p:cSld>
  <p:clrMap bg1="lt1" tx1="dk1" bg2="lt2" tx2="dk2" accent1="accent1" accent2="accent2" accent3="accent3" accent4="accent4" accent5="accent5" accent6="accent6" hlink="hlink" folHlink="folHlink"/>
  <p:sldLayoutIdLst>
    <p:sldLayoutId id="2147483718" r:id="rId1"/>
    <p:sldLayoutId id="2147483657" r:id="rId2"/>
    <p:sldLayoutId id="2147483664" r:id="rId3"/>
    <p:sldLayoutId id="2147483702" r:id="rId4"/>
    <p:sldLayoutId id="2147483703" r:id="rId5"/>
    <p:sldLayoutId id="2147483680" r:id="rId6"/>
    <p:sldLayoutId id="2147483699" r:id="rId7"/>
    <p:sldLayoutId id="2147483681" r:id="rId8"/>
    <p:sldLayoutId id="2147483655" r:id="rId9"/>
    <p:sldLayoutId id="2147483700" r:id="rId10"/>
    <p:sldLayoutId id="2147483674" r:id="rId11"/>
    <p:sldLayoutId id="2147483714" r:id="rId12"/>
    <p:sldLayoutId id="2147483678" r:id="rId13"/>
    <p:sldLayoutId id="2147483701" r:id="rId14"/>
    <p:sldLayoutId id="2147483669" r:id="rId15"/>
    <p:sldLayoutId id="2147483671" r:id="rId16"/>
    <p:sldLayoutId id="2147483650" r:id="rId17"/>
    <p:sldLayoutId id="2147483652" r:id="rId18"/>
    <p:sldLayoutId id="2147483672" r:id="rId19"/>
    <p:sldLayoutId id="2147483673" r:id="rId20"/>
    <p:sldLayoutId id="2147483682" r:id="rId21"/>
    <p:sldLayoutId id="2147483653" r:id="rId22"/>
    <p:sldLayoutId id="2147483654" r:id="rId23"/>
    <p:sldLayoutId id="2147483670" r:id="rId24"/>
    <p:sldLayoutId id="2147483675" r:id="rId25"/>
    <p:sldLayoutId id="2147483676" r:id="rId26"/>
    <p:sldLayoutId id="2147483679" r:id="rId27"/>
    <p:sldLayoutId id="2147483677" r:id="rId28"/>
    <p:sldLayoutId id="2147483656" r:id="rId29"/>
    <p:sldLayoutId id="2147483683" r:id="rId30"/>
    <p:sldLayoutId id="2147483684" r:id="rId31"/>
  </p:sldLayoutIdLst>
  <p:hf sldNum="0" hdr="0" dt="0"/>
  <p:txStyles>
    <p:titleStyle>
      <a:lvl1pPr marL="0" indent="0" algn="l" defTabSz="914400" rtl="0" eaLnBrk="1" latinLnBrk="0" hangingPunct="1">
        <a:lnSpc>
          <a:spcPct val="100000"/>
        </a:lnSpc>
        <a:spcBef>
          <a:spcPts val="0"/>
        </a:spcBef>
        <a:buNone/>
        <a:tabLst>
          <a:tab pos="536575" algn="l"/>
        </a:tabLst>
        <a:defRPr sz="20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0"/>
        </a:spcBef>
        <a:buFontTx/>
        <a:buNone/>
        <a:defRPr sz="3200" b="1" kern="1200">
          <a:solidFill>
            <a:schemeClr val="tx2"/>
          </a:solidFill>
          <a:latin typeface="+mn-lt"/>
          <a:ea typeface="+mn-ea"/>
          <a:cs typeface="+mn-cs"/>
        </a:defRPr>
      </a:lvl1pPr>
      <a:lvl2pPr marL="0" indent="0" algn="l" defTabSz="914400" rtl="0" eaLnBrk="1" latinLnBrk="0" hangingPunct="1">
        <a:lnSpc>
          <a:spcPct val="110000"/>
        </a:lnSpc>
        <a:spcBef>
          <a:spcPts val="1200"/>
        </a:spcBef>
        <a:buFontTx/>
        <a:buNone/>
        <a:defRPr sz="2200" b="1" kern="1200">
          <a:solidFill>
            <a:schemeClr val="tx1"/>
          </a:solidFill>
          <a:latin typeface="+mn-lt"/>
          <a:ea typeface="+mn-ea"/>
          <a:cs typeface="+mn-cs"/>
        </a:defRPr>
      </a:lvl2pPr>
      <a:lvl3pPr marL="0" indent="0" algn="l" defTabSz="914400" rtl="0" eaLnBrk="1" latinLnBrk="0" hangingPunct="1">
        <a:lnSpc>
          <a:spcPct val="120000"/>
        </a:lnSpc>
        <a:spcBef>
          <a:spcPts val="300"/>
        </a:spcBef>
        <a:buFontTx/>
        <a:buNone/>
        <a:defRPr sz="1600" kern="1200">
          <a:solidFill>
            <a:schemeClr val="tx1"/>
          </a:solidFill>
          <a:latin typeface="+mn-lt"/>
          <a:ea typeface="+mn-ea"/>
          <a:cs typeface="+mn-cs"/>
        </a:defRPr>
      </a:lvl3pPr>
      <a:lvl4pPr marL="180000" indent="-180000" algn="l" defTabSz="914400" rtl="0" eaLnBrk="1" latinLnBrk="0" hangingPunct="1">
        <a:lnSpc>
          <a:spcPct val="120000"/>
        </a:lnSpc>
        <a:spcBef>
          <a:spcPts val="300"/>
        </a:spcBef>
        <a:buClr>
          <a:schemeClr val="tx2"/>
        </a:buClr>
        <a:buFont typeface="Symbol" panose="05050102010706020507" pitchFamily="18" charset="2"/>
        <a:buChar char="·"/>
        <a:defRPr sz="1600" kern="1200">
          <a:solidFill>
            <a:schemeClr val="tx1"/>
          </a:solidFill>
          <a:latin typeface="+mn-lt"/>
          <a:ea typeface="+mn-ea"/>
          <a:cs typeface="+mn-cs"/>
        </a:defRPr>
      </a:lvl4pPr>
      <a:lvl5pPr marL="360000" indent="-180000" algn="l" defTabSz="914400" rtl="0" eaLnBrk="1" latinLnBrk="0" hangingPunct="1">
        <a:lnSpc>
          <a:spcPct val="120000"/>
        </a:lnSpc>
        <a:spcBef>
          <a:spcPts val="300"/>
        </a:spcBef>
        <a:buClrTx/>
        <a:buFont typeface="Arial"/>
        <a:buChar char="•"/>
        <a:defRPr sz="1400" i="0" kern="1200">
          <a:solidFill>
            <a:schemeClr val="tx2"/>
          </a:solidFill>
          <a:latin typeface="+mn-lt"/>
          <a:ea typeface="+mn-ea"/>
          <a:cs typeface="+mn-cs"/>
        </a:defRPr>
      </a:lvl5pPr>
      <a:lvl6pPr marL="360000" indent="0" algn="l" defTabSz="914400" rtl="0" eaLnBrk="1" latinLnBrk="0" hangingPunct="1">
        <a:lnSpc>
          <a:spcPct val="120000"/>
        </a:lnSpc>
        <a:spcBef>
          <a:spcPts val="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38" userDrawn="1">
          <p15:clr>
            <a:srgbClr val="F26B43"/>
          </p15:clr>
        </p15:guide>
        <p15:guide id="4" pos="7242" userDrawn="1">
          <p15:clr>
            <a:srgbClr val="F26B43"/>
          </p15:clr>
        </p15:guide>
        <p15:guide id="5" orient="horz" pos="867" userDrawn="1">
          <p15:clr>
            <a:srgbClr val="F26B43"/>
          </p15:clr>
        </p15:guide>
        <p15:guide id="6" orient="horz" pos="39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95325" y="164066"/>
            <a:ext cx="10801350" cy="307777"/>
          </a:xfrm>
          <a:prstGeom prst="rect">
            <a:avLst/>
          </a:prstGeom>
        </p:spPr>
        <p:txBody>
          <a:bodyPr vert="horz" wrap="square" lIns="36000" tIns="0" rIns="36000" bIns="0" rtlCol="0" anchor="ctr">
            <a:spAutoFit/>
          </a:bodyPr>
          <a:lstStyle/>
          <a:p>
            <a:r>
              <a:rPr lang="fr-FR" dirty="0"/>
              <a:t>Modifiez le style du titre</a:t>
            </a:r>
          </a:p>
        </p:txBody>
      </p:sp>
      <p:sp>
        <p:nvSpPr>
          <p:cNvPr id="3" name="Espace réservé du texte 2"/>
          <p:cNvSpPr>
            <a:spLocks noGrp="1"/>
          </p:cNvSpPr>
          <p:nvPr>
            <p:ph type="body" idx="1"/>
          </p:nvPr>
        </p:nvSpPr>
        <p:spPr>
          <a:xfrm>
            <a:off x="695325" y="1376772"/>
            <a:ext cx="10801350" cy="2284215"/>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p:txBody>
      </p:sp>
      <p:sp>
        <p:nvSpPr>
          <p:cNvPr id="5" name="Espace réservé du pied de page 4"/>
          <p:cNvSpPr>
            <a:spLocks noGrp="1"/>
          </p:cNvSpPr>
          <p:nvPr>
            <p:ph type="ftr" sz="quarter" idx="3"/>
          </p:nvPr>
        </p:nvSpPr>
        <p:spPr>
          <a:xfrm>
            <a:off x="983432" y="6500770"/>
            <a:ext cx="5040000" cy="123111"/>
          </a:xfrm>
          <a:prstGeom prst="rect">
            <a:avLst/>
          </a:prstGeom>
        </p:spPr>
        <p:txBody>
          <a:bodyPr vert="horz" lIns="36000" tIns="0" rIns="36000" bIns="0" rtlCol="0" anchor="ctr">
            <a:spAutoFit/>
          </a:bodyPr>
          <a:lstStyle>
            <a:lvl1pPr marL="0" indent="0" algn="l">
              <a:lnSpc>
                <a:spcPct val="100000"/>
              </a:lnSpc>
              <a:spcBef>
                <a:spcPts val="0"/>
              </a:spcBef>
              <a:defRPr sz="800" b="1">
                <a:solidFill>
                  <a:schemeClr val="tx1"/>
                </a:solidFill>
              </a:defRPr>
            </a:lvl1pPr>
          </a:lstStyle>
          <a:p>
            <a:r>
              <a:rPr lang="fr-FR"/>
              <a:t>août 2022  | Politique RSE</a:t>
            </a:r>
            <a:endParaRPr lang="fr-FR" dirty="0"/>
          </a:p>
        </p:txBody>
      </p:sp>
      <p:cxnSp>
        <p:nvCxnSpPr>
          <p:cNvPr id="10" name="Connecteur droit 9"/>
          <p:cNvCxnSpPr/>
          <p:nvPr/>
        </p:nvCxnSpPr>
        <p:spPr>
          <a:xfrm>
            <a:off x="0" y="576000"/>
            <a:ext cx="12200219"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5"/>
          <p:cNvSpPr>
            <a:spLocks noGrp="1"/>
          </p:cNvSpPr>
          <p:nvPr>
            <p:ph type="sldNum" sz="quarter" idx="4"/>
          </p:nvPr>
        </p:nvSpPr>
        <p:spPr>
          <a:xfrm>
            <a:off x="681528" y="6507292"/>
            <a:ext cx="263460" cy="123111"/>
          </a:xfrm>
          <a:prstGeom prst="rect">
            <a:avLst/>
          </a:prstGeom>
        </p:spPr>
        <p:txBody>
          <a:bodyPr vert="horz" wrap="none" lIns="36000" tIns="0" rIns="36000" bIns="0" rtlCol="0" anchor="ctr">
            <a:spAutoFit/>
          </a:bodyPr>
          <a:lstStyle>
            <a:lvl1pPr algn="l">
              <a:defRPr lang="fr-FR" sz="800" b="1" smtClean="0">
                <a:solidFill>
                  <a:schemeClr val="tx2"/>
                </a:solidFill>
              </a:defRPr>
            </a:lvl1pPr>
          </a:lstStyle>
          <a:p>
            <a:fld id="{72F7D735-2684-4015-BC38-8C62B24B466E}" type="slidenum">
              <a:rPr lang="fr-FR" smtClean="0"/>
              <a:pPr/>
              <a:t>‹N°›</a:t>
            </a:fld>
            <a:endParaRPr lang="fr-FR" dirty="0"/>
          </a:p>
        </p:txBody>
      </p:sp>
      <p:pic>
        <p:nvPicPr>
          <p:cNvPr id="9" name="Image 8">
            <a:extLst>
              <a:ext uri="{FF2B5EF4-FFF2-40B4-BE49-F238E27FC236}">
                <a16:creationId xmlns:a16="http://schemas.microsoft.com/office/drawing/2014/main" id="{2657C415-651B-3241-8AB0-1BCF9DB3B237}"/>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10923074" y="6167566"/>
            <a:ext cx="1221598" cy="789826"/>
          </a:xfrm>
          <a:prstGeom prst="rect">
            <a:avLst/>
          </a:prstGeom>
        </p:spPr>
      </p:pic>
    </p:spTree>
    <p:extLst>
      <p:ext uri="{BB962C8B-B14F-4D97-AF65-F5344CB8AC3E}">
        <p14:creationId xmlns:p14="http://schemas.microsoft.com/office/powerpoint/2010/main" val="232444803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Lst>
  <p:hf sldNum="0" hdr="0" dt="0"/>
  <p:txStyles>
    <p:titleStyle>
      <a:lvl1pPr marL="0" indent="0" algn="l" defTabSz="914400" rtl="0" eaLnBrk="1" latinLnBrk="0" hangingPunct="1">
        <a:lnSpc>
          <a:spcPct val="100000"/>
        </a:lnSpc>
        <a:spcBef>
          <a:spcPts val="0"/>
        </a:spcBef>
        <a:buNone/>
        <a:tabLst>
          <a:tab pos="536575" algn="l"/>
        </a:tabLst>
        <a:defRPr sz="20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0"/>
        </a:spcBef>
        <a:buFontTx/>
        <a:buNone/>
        <a:defRPr sz="3200" b="1" kern="1200">
          <a:solidFill>
            <a:schemeClr val="tx2"/>
          </a:solidFill>
          <a:latin typeface="+mn-lt"/>
          <a:ea typeface="+mn-ea"/>
          <a:cs typeface="+mn-cs"/>
        </a:defRPr>
      </a:lvl1pPr>
      <a:lvl2pPr marL="0" indent="0" algn="l" defTabSz="914400" rtl="0" eaLnBrk="1" latinLnBrk="0" hangingPunct="1">
        <a:lnSpc>
          <a:spcPct val="110000"/>
        </a:lnSpc>
        <a:spcBef>
          <a:spcPts val="1200"/>
        </a:spcBef>
        <a:buFontTx/>
        <a:buNone/>
        <a:defRPr sz="2200" b="1" kern="1200">
          <a:solidFill>
            <a:schemeClr val="tx1"/>
          </a:solidFill>
          <a:latin typeface="+mn-lt"/>
          <a:ea typeface="+mn-ea"/>
          <a:cs typeface="+mn-cs"/>
        </a:defRPr>
      </a:lvl2pPr>
      <a:lvl3pPr marL="0" indent="0" algn="l" defTabSz="914400" rtl="0" eaLnBrk="1" latinLnBrk="0" hangingPunct="1">
        <a:lnSpc>
          <a:spcPct val="120000"/>
        </a:lnSpc>
        <a:spcBef>
          <a:spcPts val="300"/>
        </a:spcBef>
        <a:buFontTx/>
        <a:buNone/>
        <a:defRPr sz="1600" kern="1200">
          <a:solidFill>
            <a:schemeClr val="tx1"/>
          </a:solidFill>
          <a:latin typeface="+mn-lt"/>
          <a:ea typeface="+mn-ea"/>
          <a:cs typeface="+mn-cs"/>
        </a:defRPr>
      </a:lvl3pPr>
      <a:lvl4pPr marL="180000" indent="-180000" algn="l" defTabSz="914400" rtl="0" eaLnBrk="1" latinLnBrk="0" hangingPunct="1">
        <a:lnSpc>
          <a:spcPct val="120000"/>
        </a:lnSpc>
        <a:spcBef>
          <a:spcPts val="300"/>
        </a:spcBef>
        <a:buClr>
          <a:schemeClr val="tx2"/>
        </a:buClr>
        <a:buFont typeface="Symbol" panose="05050102010706020507" pitchFamily="18" charset="2"/>
        <a:buChar char="·"/>
        <a:defRPr sz="1600" kern="1200">
          <a:solidFill>
            <a:schemeClr val="tx1"/>
          </a:solidFill>
          <a:latin typeface="+mn-lt"/>
          <a:ea typeface="+mn-ea"/>
          <a:cs typeface="+mn-cs"/>
        </a:defRPr>
      </a:lvl4pPr>
      <a:lvl5pPr marL="360000" indent="-180000" algn="l" defTabSz="914400" rtl="0" eaLnBrk="1" latinLnBrk="0" hangingPunct="1">
        <a:lnSpc>
          <a:spcPct val="120000"/>
        </a:lnSpc>
        <a:spcBef>
          <a:spcPts val="300"/>
        </a:spcBef>
        <a:buClrTx/>
        <a:buFont typeface="Arial"/>
        <a:buChar char="•"/>
        <a:defRPr sz="1400" i="0" kern="1200">
          <a:solidFill>
            <a:schemeClr val="tx2"/>
          </a:solidFill>
          <a:latin typeface="+mn-lt"/>
          <a:ea typeface="+mn-ea"/>
          <a:cs typeface="+mn-cs"/>
        </a:defRPr>
      </a:lvl5pPr>
      <a:lvl6pPr marL="360000" indent="0" algn="l" defTabSz="914400" rtl="0" eaLnBrk="1" latinLnBrk="0" hangingPunct="1">
        <a:lnSpc>
          <a:spcPct val="120000"/>
        </a:lnSpc>
        <a:spcBef>
          <a:spcPts val="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438">
          <p15:clr>
            <a:srgbClr val="F26B43"/>
          </p15:clr>
        </p15:guide>
        <p15:guide id="4" pos="7242">
          <p15:clr>
            <a:srgbClr val="F26B43"/>
          </p15:clr>
        </p15:guide>
        <p15:guide id="5" orient="horz" pos="867">
          <p15:clr>
            <a:srgbClr val="F26B43"/>
          </p15:clr>
        </p15:guide>
        <p15:guide id="6" orient="horz" pos="39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hyperlink" Target="https://www.cegid.com/fr/declaration-daccessibilite-cegid-talentsoft/"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9ABE0F-278A-49CA-86E8-F6B3353DA242}"/>
              </a:ext>
            </a:extLst>
          </p:cNvPr>
          <p:cNvSpPr/>
          <p:nvPr/>
        </p:nvSpPr>
        <p:spPr>
          <a:xfrm>
            <a:off x="10344472" y="5805264"/>
            <a:ext cx="1512168" cy="737842"/>
          </a:xfrm>
          <a:prstGeom prst="rect">
            <a:avLst/>
          </a:prstGeom>
          <a:solidFill>
            <a:schemeClr val="accent4">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6" name="Image 5" descr="Une image contenant lumière, pièce&#10;&#10;Description générée automatiquement">
            <a:extLst>
              <a:ext uri="{FF2B5EF4-FFF2-40B4-BE49-F238E27FC236}">
                <a16:creationId xmlns:a16="http://schemas.microsoft.com/office/drawing/2014/main" id="{80FEC0CB-90F9-4A1A-A3C2-35D0BCDCE9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073"/>
          <a:stretch/>
        </p:blipFill>
        <p:spPr>
          <a:xfrm>
            <a:off x="335360" y="157447"/>
            <a:ext cx="11632188" cy="6543106"/>
          </a:xfrm>
          <a:prstGeom prst="rect">
            <a:avLst/>
          </a:prstGeom>
        </p:spPr>
      </p:pic>
      <p:sp>
        <p:nvSpPr>
          <p:cNvPr id="2" name="Titre 1">
            <a:extLst>
              <a:ext uri="{FF2B5EF4-FFF2-40B4-BE49-F238E27FC236}">
                <a16:creationId xmlns:a16="http://schemas.microsoft.com/office/drawing/2014/main" id="{BD9DC35D-8A54-431A-883F-1497DC0DB441}"/>
              </a:ext>
            </a:extLst>
          </p:cNvPr>
          <p:cNvSpPr>
            <a:spLocks noGrp="1"/>
          </p:cNvSpPr>
          <p:nvPr>
            <p:ph type="ctrTitle"/>
          </p:nvPr>
        </p:nvSpPr>
        <p:spPr>
          <a:xfrm>
            <a:off x="679681" y="467133"/>
            <a:ext cx="7405432" cy="1013996"/>
          </a:xfrm>
        </p:spPr>
        <p:txBody>
          <a:bodyPr/>
          <a:lstStyle/>
          <a:p>
            <a:r>
              <a:rPr lang="pt-PT"/>
              <a:t>ESG</a:t>
            </a:r>
          </a:p>
        </p:txBody>
      </p:sp>
      <p:sp>
        <p:nvSpPr>
          <p:cNvPr id="3" name="Sous-titre 2">
            <a:extLst>
              <a:ext uri="{FF2B5EF4-FFF2-40B4-BE49-F238E27FC236}">
                <a16:creationId xmlns:a16="http://schemas.microsoft.com/office/drawing/2014/main" id="{B946053E-C7EB-43FE-A6F0-979CBCE35390}"/>
              </a:ext>
            </a:extLst>
          </p:cNvPr>
          <p:cNvSpPr>
            <a:spLocks noGrp="1"/>
          </p:cNvSpPr>
          <p:nvPr>
            <p:ph type="subTitle" idx="1"/>
          </p:nvPr>
        </p:nvSpPr>
        <p:spPr>
          <a:xfrm>
            <a:off x="660967" y="1371781"/>
            <a:ext cx="7405433" cy="842410"/>
          </a:xfrm>
        </p:spPr>
        <p:txBody>
          <a:bodyPr/>
          <a:lstStyle/>
          <a:p>
            <a:r>
              <a:rPr lang="pt-PT" sz="4000"/>
              <a:t>O compromisso da </a:t>
            </a:r>
            <a:r>
              <a:rPr lang="pt-PT" sz="5400"/>
              <a:t>Cegid</a:t>
            </a:r>
            <a:r>
              <a:rPr lang="pt-PT" sz="4000"/>
              <a:t> </a:t>
            </a:r>
          </a:p>
        </p:txBody>
      </p:sp>
      <p:sp>
        <p:nvSpPr>
          <p:cNvPr id="8" name="Arc 7">
            <a:extLst>
              <a:ext uri="{FF2B5EF4-FFF2-40B4-BE49-F238E27FC236}">
                <a16:creationId xmlns:a16="http://schemas.microsoft.com/office/drawing/2014/main" id="{E90FD95E-343B-40BC-B224-376A3894F751}"/>
              </a:ext>
            </a:extLst>
          </p:cNvPr>
          <p:cNvSpPr/>
          <p:nvPr/>
        </p:nvSpPr>
        <p:spPr>
          <a:xfrm rot="15519352">
            <a:off x="4513309" y="3034169"/>
            <a:ext cx="1477844" cy="1477844"/>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dirty="0"/>
          </a:p>
        </p:txBody>
      </p:sp>
      <p:sp>
        <p:nvSpPr>
          <p:cNvPr id="7" name="Arc 6">
            <a:extLst>
              <a:ext uri="{FF2B5EF4-FFF2-40B4-BE49-F238E27FC236}">
                <a16:creationId xmlns:a16="http://schemas.microsoft.com/office/drawing/2014/main" id="{1AD523E0-29A4-4CAA-AADD-E80102A0422C}"/>
              </a:ext>
            </a:extLst>
          </p:cNvPr>
          <p:cNvSpPr/>
          <p:nvPr/>
        </p:nvSpPr>
        <p:spPr>
          <a:xfrm>
            <a:off x="9624392" y="692696"/>
            <a:ext cx="2121923" cy="2097329"/>
          </a:xfrm>
          <a:prstGeom prst="arc">
            <a:avLst>
              <a:gd name="adj1" fmla="val 16200000"/>
              <a:gd name="adj2" fmla="val 26358"/>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9" name="Arc 8">
            <a:extLst>
              <a:ext uri="{FF2B5EF4-FFF2-40B4-BE49-F238E27FC236}">
                <a16:creationId xmlns:a16="http://schemas.microsoft.com/office/drawing/2014/main" id="{5C8F150A-7AD2-4837-BB73-B9951C64E9BF}"/>
              </a:ext>
            </a:extLst>
          </p:cNvPr>
          <p:cNvSpPr/>
          <p:nvPr/>
        </p:nvSpPr>
        <p:spPr>
          <a:xfrm rot="3540684">
            <a:off x="7601605" y="2285641"/>
            <a:ext cx="1235236" cy="1235236"/>
          </a:xfrm>
          <a:prstGeom prst="arc">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14" name="ZoneTexte 13">
            <a:extLst>
              <a:ext uri="{FF2B5EF4-FFF2-40B4-BE49-F238E27FC236}">
                <a16:creationId xmlns:a16="http://schemas.microsoft.com/office/drawing/2014/main" id="{F4949F72-687E-4DA4-939C-8778823E0E9E}"/>
              </a:ext>
            </a:extLst>
          </p:cNvPr>
          <p:cNvSpPr txBox="1"/>
          <p:nvPr/>
        </p:nvSpPr>
        <p:spPr>
          <a:xfrm>
            <a:off x="850808" y="6021288"/>
            <a:ext cx="1512168" cy="215444"/>
          </a:xfrm>
          <a:prstGeom prst="rect">
            <a:avLst/>
          </a:prstGeom>
          <a:noFill/>
        </p:spPr>
        <p:txBody>
          <a:bodyPr wrap="square" lIns="36000" tIns="0" rIns="36000" bIns="0" rtlCol="0">
            <a:spAutoFit/>
          </a:bodyPr>
          <a:lstStyle/>
          <a:p>
            <a:pPr>
              <a:buClr>
                <a:schemeClr val="tx2"/>
              </a:buClr>
            </a:pPr>
            <a:r>
              <a:rPr lang="pt-PT" sz="1400">
                <a:solidFill>
                  <a:schemeClr val="bg1"/>
                </a:solidFill>
              </a:rPr>
              <a:t>Janeiro de 2024</a:t>
            </a:r>
          </a:p>
        </p:txBody>
      </p:sp>
    </p:spTree>
    <p:extLst>
      <p:ext uri="{BB962C8B-B14F-4D97-AF65-F5344CB8AC3E}">
        <p14:creationId xmlns:p14="http://schemas.microsoft.com/office/powerpoint/2010/main" val="100236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836736" y="854783"/>
            <a:ext cx="5430100" cy="5234125"/>
          </a:xfrm>
          <a:prstGeom prst="rect">
            <a:avLst/>
          </a:prstGeom>
        </p:spPr>
        <p:txBody>
          <a:bodyPr wrap="square" lIns="91440" tIns="45720" rIns="91440" bIns="45720" anchor="t">
            <a:spAutoFit/>
          </a:bodyPr>
          <a:lstStyle/>
          <a:p>
            <a:pPr>
              <a:lnSpc>
                <a:spcPct val="107000"/>
              </a:lnSpc>
              <a:spcAft>
                <a:spcPts val="800"/>
              </a:spcAft>
            </a:pPr>
            <a:r>
              <a:rPr lang="pt-PT" b="1" dirty="0">
                <a:solidFill>
                  <a:schemeClr val="bg1"/>
                </a:solidFill>
                <a:latin typeface="+mj-lt"/>
                <a:ea typeface="Calibri"/>
                <a:cs typeface="Times New Roman"/>
              </a:rPr>
              <a:t>Materiais informáticos</a:t>
            </a:r>
          </a:p>
          <a:p>
            <a:pPr>
              <a:lnSpc>
                <a:spcPct val="107000"/>
              </a:lnSpc>
            </a:pPr>
            <a:r>
              <a:rPr lang="pt-PT" dirty="0">
                <a:solidFill>
                  <a:schemeClr val="bg1"/>
                </a:solidFill>
                <a:latin typeface="+mj-lt"/>
                <a:ea typeface="Calibri"/>
                <a:cs typeface="Times New Roman"/>
              </a:rPr>
              <a:t>Materiais informáticos: </a:t>
            </a:r>
            <a:r>
              <a:rPr lang="pt-PT" dirty="0">
                <a:solidFill>
                  <a:srgbClr val="FF5C35"/>
                </a:solidFill>
                <a:latin typeface="+mj-lt"/>
                <a:ea typeface="Calibri"/>
                <a:cs typeface="Times New Roman"/>
              </a:rPr>
              <a:t>prolongamento da vida útil</a:t>
            </a:r>
            <a:r>
              <a:rPr lang="pt-PT" dirty="0">
                <a:solidFill>
                  <a:schemeClr val="bg1"/>
                </a:solidFill>
                <a:latin typeface="+mj-lt"/>
                <a:ea typeface="Calibri"/>
                <a:cs typeface="Times New Roman"/>
              </a:rPr>
              <a:t> e </a:t>
            </a:r>
            <a:r>
              <a:rPr lang="pt-PT" dirty="0">
                <a:solidFill>
                  <a:srgbClr val="FF5C35"/>
                </a:solidFill>
                <a:latin typeface="+mj-lt"/>
                <a:ea typeface="Calibri"/>
                <a:cs typeface="Times New Roman"/>
              </a:rPr>
              <a:t>reutilização</a:t>
            </a:r>
            <a:r>
              <a:rPr lang="pt-PT" dirty="0">
                <a:solidFill>
                  <a:schemeClr val="bg1"/>
                </a:solidFill>
                <a:latin typeface="+mj-lt"/>
                <a:ea typeface="Calibri"/>
                <a:cs typeface="Times New Roman"/>
              </a:rPr>
              <a:t> do material obsoleto. </a:t>
            </a:r>
          </a:p>
          <a:p>
            <a:pPr>
              <a:lnSpc>
                <a:spcPct val="107000"/>
              </a:lnSpc>
            </a:pPr>
            <a:r>
              <a:rPr lang="pt-PT" dirty="0">
                <a:solidFill>
                  <a:schemeClr val="bg1"/>
                </a:solidFill>
                <a:effectLst/>
                <a:latin typeface="+mj-lt"/>
                <a:ea typeface="Calibri"/>
                <a:cs typeface="Times New Roman"/>
              </a:rPr>
              <a:t>Otimização dos ecrãs duplos.</a:t>
            </a:r>
          </a:p>
          <a:p>
            <a:pPr lvl="0">
              <a:lnSpc>
                <a:spcPct val="107000"/>
              </a:lnSpc>
              <a:spcAft>
                <a:spcPts val="800"/>
              </a:spcAft>
            </a:pPr>
            <a:endParaRPr lang="fr-FR" b="1" dirty="0">
              <a:solidFill>
                <a:schemeClr val="bg1"/>
              </a:solidFill>
              <a:latin typeface="+mj-lt"/>
              <a:ea typeface="Calibri" panose="020F0502020204030204" pitchFamily="34" charset="0"/>
              <a:cs typeface="Times New Roman" panose="02020603050405020304" pitchFamily="18" charset="0"/>
            </a:endParaRPr>
          </a:p>
          <a:p>
            <a:pPr>
              <a:lnSpc>
                <a:spcPct val="107000"/>
              </a:lnSpc>
              <a:spcAft>
                <a:spcPts val="800"/>
              </a:spcAft>
            </a:pPr>
            <a:r>
              <a:rPr lang="pt-PT" b="1" dirty="0">
                <a:solidFill>
                  <a:schemeClr val="bg1"/>
                </a:solidFill>
                <a:latin typeface="+mj-lt"/>
                <a:ea typeface="Calibri"/>
                <a:cs typeface="Times New Roman"/>
              </a:rPr>
              <a:t>Deslocações </a:t>
            </a:r>
          </a:p>
          <a:p>
            <a:pPr>
              <a:lnSpc>
                <a:spcPct val="107000"/>
              </a:lnSpc>
              <a:spcAft>
                <a:spcPts val="800"/>
              </a:spcAft>
            </a:pPr>
            <a:r>
              <a:rPr lang="pt-PT" dirty="0">
                <a:solidFill>
                  <a:schemeClr val="bg1"/>
                </a:solidFill>
                <a:latin typeface="+mj-lt"/>
                <a:ea typeface="Calibri"/>
                <a:cs typeface="Times New Roman"/>
              </a:rPr>
              <a:t>Política de viagens adaptada para </a:t>
            </a:r>
            <a:r>
              <a:rPr lang="pt-PT" dirty="0">
                <a:solidFill>
                  <a:srgbClr val="FF5C35"/>
                </a:solidFill>
                <a:latin typeface="+mj-lt"/>
                <a:ea typeface="Calibri"/>
                <a:cs typeface="Times New Roman"/>
              </a:rPr>
              <a:t>reduzir as nossas emissões de GEE </a:t>
            </a:r>
            <a:r>
              <a:rPr lang="pt-PT" dirty="0">
                <a:solidFill>
                  <a:schemeClr val="bg1"/>
                </a:solidFill>
                <a:latin typeface="+mj-lt"/>
                <a:ea typeface="Calibri"/>
                <a:cs typeface="Times New Roman"/>
              </a:rPr>
              <a:t>associadas às deslocações profissionais e entre o domicílio e o trabalho. </a:t>
            </a:r>
          </a:p>
          <a:p>
            <a:pPr>
              <a:lnSpc>
                <a:spcPct val="107000"/>
              </a:lnSpc>
              <a:spcAft>
                <a:spcPts val="800"/>
              </a:spcAft>
            </a:pPr>
            <a:endParaRPr lang="fr-FR" dirty="0">
              <a:solidFill>
                <a:schemeClr val="bg1"/>
              </a:solidFill>
              <a:latin typeface="+mj-lt"/>
              <a:ea typeface="Calibri"/>
              <a:cs typeface="Times New Roman"/>
            </a:endParaRPr>
          </a:p>
          <a:p>
            <a:pPr>
              <a:lnSpc>
                <a:spcPct val="107000"/>
              </a:lnSpc>
              <a:spcAft>
                <a:spcPts val="800"/>
              </a:spcAft>
            </a:pPr>
            <a:r>
              <a:rPr lang="pt-PT" b="1" dirty="0">
                <a:solidFill>
                  <a:schemeClr val="bg1"/>
                </a:solidFill>
                <a:latin typeface="+mj-lt"/>
                <a:ea typeface="Calibri"/>
                <a:cs typeface="Times New Roman"/>
              </a:rPr>
              <a:t>Utilização da nuvem </a:t>
            </a:r>
          </a:p>
          <a:p>
            <a:pPr>
              <a:lnSpc>
                <a:spcPct val="107000"/>
              </a:lnSpc>
              <a:spcAft>
                <a:spcPts val="800"/>
              </a:spcAft>
            </a:pPr>
            <a:r>
              <a:rPr lang="pt-PT" dirty="0">
                <a:solidFill>
                  <a:schemeClr val="bg1"/>
                </a:solidFill>
                <a:effectLst/>
                <a:latin typeface="+mj-lt"/>
                <a:ea typeface="Calibri"/>
                <a:cs typeface="Times New Roman"/>
              </a:rPr>
              <a:t>Desafio FinOps GreenOps #1: redução em </a:t>
            </a:r>
            <a:r>
              <a:rPr lang="pt-PT" dirty="0">
                <a:solidFill>
                  <a:srgbClr val="FF5C35"/>
                </a:solidFill>
                <a:effectLst/>
                <a:latin typeface="+mj-lt"/>
                <a:ea typeface="Calibri"/>
                <a:cs typeface="Times New Roman"/>
              </a:rPr>
              <a:t>36 toneladas de CO</a:t>
            </a:r>
            <a:r>
              <a:rPr lang="pt-PT" baseline="-25000" dirty="0">
                <a:solidFill>
                  <a:srgbClr val="FF5C35"/>
                </a:solidFill>
                <a:effectLst/>
                <a:latin typeface="+mj-lt"/>
                <a:ea typeface="Calibri"/>
                <a:cs typeface="Times New Roman"/>
              </a:rPr>
              <a:t>2</a:t>
            </a:r>
            <a:r>
              <a:rPr lang="pt-PT" dirty="0">
                <a:solidFill>
                  <a:srgbClr val="FF5C35"/>
                </a:solidFill>
                <a:effectLst/>
                <a:latin typeface="+mj-lt"/>
                <a:ea typeface="Calibri"/>
                <a:cs typeface="Times New Roman"/>
              </a:rPr>
              <a:t>e </a:t>
            </a:r>
            <a:r>
              <a:rPr lang="pt-PT" dirty="0">
                <a:solidFill>
                  <a:schemeClr val="bg1"/>
                </a:solidFill>
                <a:effectLst/>
                <a:latin typeface="+mj-lt"/>
                <a:ea typeface="Calibri"/>
                <a:cs typeface="Times New Roman"/>
              </a:rPr>
              <a:t>no nosso perímetro de </a:t>
            </a:r>
            <a:r>
              <a:rPr lang="pt-PT" dirty="0">
                <a:solidFill>
                  <a:srgbClr val="FF5C35"/>
                </a:solidFill>
                <a:effectLst/>
                <a:latin typeface="+mj-lt"/>
                <a:ea typeface="Calibri"/>
                <a:cs typeface="Times New Roman"/>
              </a:rPr>
              <a:t>alojamento</a:t>
            </a:r>
          </a:p>
          <a:p>
            <a:pPr>
              <a:lnSpc>
                <a:spcPct val="107000"/>
              </a:lnSpc>
              <a:spcAft>
                <a:spcPts val="800"/>
              </a:spcAft>
            </a:pPr>
            <a:endParaRPr lang="fr-FR" dirty="0">
              <a:solidFill>
                <a:schemeClr val="bg1"/>
              </a:solidFill>
              <a:latin typeface="+mj-lt"/>
              <a:ea typeface="Calibri"/>
              <a:cs typeface="Times New Roman"/>
            </a:endParaRP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4930"/>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flipV="1">
            <a:off x="5228962" y="1052736"/>
            <a:ext cx="1443102" cy="9292"/>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431307" y="875970"/>
            <a:ext cx="4527041"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pt-PT" sz="3200" b="1" i="0" u="none" strike="noStrike" cap="none" normalizeH="0" baseline="0" noProof="0" dirty="0">
                <a:ln>
                  <a:noFill/>
                </a:ln>
                <a:solidFill>
                  <a:prstClr val="white"/>
                </a:solidFill>
                <a:effectLst/>
                <a:uLnTx/>
                <a:uFillTx/>
                <a:latin typeface="Segoe UI"/>
                <a:ea typeface="+mn-ea"/>
                <a:cs typeface="+mn-cs"/>
              </a:rPr>
              <a:t>A Cegid para o planeta</a:t>
            </a:r>
          </a:p>
        </p:txBody>
      </p:sp>
      <p:sp>
        <p:nvSpPr>
          <p:cNvPr id="19" name="ZoneTexte 18">
            <a:extLst>
              <a:ext uri="{FF2B5EF4-FFF2-40B4-BE49-F238E27FC236}">
                <a16:creationId xmlns:a16="http://schemas.microsoft.com/office/drawing/2014/main" id="{789EB0E9-EE66-4803-B5FA-C850A2B64576}"/>
              </a:ext>
            </a:extLst>
          </p:cNvPr>
          <p:cNvSpPr txBox="1"/>
          <p:nvPr/>
        </p:nvSpPr>
        <p:spPr>
          <a:xfrm>
            <a:off x="310088" y="1973720"/>
            <a:ext cx="4648260" cy="646331"/>
          </a:xfrm>
          <a:prstGeom prst="rect">
            <a:avLst/>
          </a:prstGeom>
          <a:noFill/>
        </p:spPr>
        <p:txBody>
          <a:bodyPr wrap="square">
            <a:spAutoFit/>
          </a:bodyPr>
          <a:lstStyle/>
          <a:p>
            <a:pPr algn="ctr"/>
            <a:r>
              <a:rPr lang="pt-PT" i="1">
                <a:solidFill>
                  <a:schemeClr val="bg1"/>
                </a:solidFill>
                <a:latin typeface="Segoe UI" panose="020B0502040204020203" pitchFamily="34" charset="0"/>
                <a:cs typeface="Times New Roman" panose="02020603050405020304" pitchFamily="18" charset="0"/>
              </a:rPr>
              <a:t>Reduzir o nosso impacto ambiental e combater as alterações climáticas   </a:t>
            </a:r>
          </a:p>
        </p:txBody>
      </p:sp>
      <p:cxnSp>
        <p:nvCxnSpPr>
          <p:cNvPr id="11" name="Connecteur droit 10">
            <a:extLst>
              <a:ext uri="{FF2B5EF4-FFF2-40B4-BE49-F238E27FC236}">
                <a16:creationId xmlns:a16="http://schemas.microsoft.com/office/drawing/2014/main" id="{0CEC48D6-FFE3-406C-AB87-167F8B307BF8}"/>
              </a:ext>
            </a:extLst>
          </p:cNvPr>
          <p:cNvCxnSpPr>
            <a:cxnSpLocks/>
          </p:cNvCxnSpPr>
          <p:nvPr/>
        </p:nvCxnSpPr>
        <p:spPr>
          <a:xfrm>
            <a:off x="5640132" y="4509120"/>
            <a:ext cx="1092030"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id="{22FB560B-274A-462D-B482-8C7CFD642160}"/>
              </a:ext>
            </a:extLst>
          </p:cNvPr>
          <p:cNvGrpSpPr/>
          <p:nvPr/>
        </p:nvGrpSpPr>
        <p:grpSpPr>
          <a:xfrm>
            <a:off x="1286469" y="3256031"/>
            <a:ext cx="2767985" cy="2615217"/>
            <a:chOff x="677180" y="3438837"/>
            <a:chExt cx="1709202" cy="1725914"/>
          </a:xfrm>
        </p:grpSpPr>
        <p:pic>
          <p:nvPicPr>
            <p:cNvPr id="14" name="Image 13">
              <a:extLst>
                <a:ext uri="{FF2B5EF4-FFF2-40B4-BE49-F238E27FC236}">
                  <a16:creationId xmlns:a16="http://schemas.microsoft.com/office/drawing/2014/main" id="{F7255D37-647C-4DB7-8414-6B8EC901E7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8178" y="4305302"/>
              <a:ext cx="858595" cy="859449"/>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E5E958E-FC72-4E1C-A812-BC14B66247C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7787" y="3438837"/>
              <a:ext cx="858595" cy="859449"/>
            </a:xfrm>
            <a:prstGeom prst="rect">
              <a:avLst/>
            </a:prstGeom>
          </p:spPr>
        </p:pic>
        <p:pic>
          <p:nvPicPr>
            <p:cNvPr id="17" name="Image 16">
              <a:extLst>
                <a:ext uri="{FF2B5EF4-FFF2-40B4-BE49-F238E27FC236}">
                  <a16:creationId xmlns:a16="http://schemas.microsoft.com/office/drawing/2014/main" id="{57E83358-EB55-4E1E-A8A0-41B00408D52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8104" y="4298286"/>
              <a:ext cx="857960" cy="858814"/>
            </a:xfrm>
            <a:prstGeom prst="rect">
              <a:avLst/>
            </a:prstGeom>
          </p:spPr>
        </p:pic>
        <p:pic>
          <p:nvPicPr>
            <p:cNvPr id="18" name="Image 17">
              <a:extLst>
                <a:ext uri="{FF2B5EF4-FFF2-40B4-BE49-F238E27FC236}">
                  <a16:creationId xmlns:a16="http://schemas.microsoft.com/office/drawing/2014/main" id="{E960A531-A90F-494D-B60B-40B100D244F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7180" y="3438837"/>
              <a:ext cx="858595" cy="859449"/>
            </a:xfrm>
            <a:prstGeom prst="rect">
              <a:avLst/>
            </a:prstGeom>
          </p:spPr>
        </p:pic>
      </p:grpSp>
      <p:cxnSp>
        <p:nvCxnSpPr>
          <p:cNvPr id="5" name="Connecteur droit 4">
            <a:extLst>
              <a:ext uri="{FF2B5EF4-FFF2-40B4-BE49-F238E27FC236}">
                <a16:creationId xmlns:a16="http://schemas.microsoft.com/office/drawing/2014/main" id="{8CF392E0-15CE-ECAA-04AF-78273B53A861}"/>
              </a:ext>
            </a:extLst>
          </p:cNvPr>
          <p:cNvCxnSpPr>
            <a:cxnSpLocks/>
          </p:cNvCxnSpPr>
          <p:nvPr/>
        </p:nvCxnSpPr>
        <p:spPr>
          <a:xfrm>
            <a:off x="5640132" y="2708920"/>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409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836736" y="1947854"/>
            <a:ext cx="4947896" cy="4242443"/>
          </a:xfrm>
          <a:prstGeom prst="rect">
            <a:avLst/>
          </a:prstGeom>
        </p:spPr>
        <p:txBody>
          <a:bodyPr wrap="square" lIns="91440" tIns="45720" rIns="91440" bIns="45720" anchor="t">
            <a:spAutoFit/>
          </a:bodyPr>
          <a:lstStyle/>
          <a:p>
            <a:pPr>
              <a:lnSpc>
                <a:spcPct val="107000"/>
              </a:lnSpc>
              <a:spcAft>
                <a:spcPts val="800"/>
              </a:spcAft>
            </a:pPr>
            <a:r>
              <a:rPr lang="pt-PT" b="1" dirty="0">
                <a:solidFill>
                  <a:schemeClr val="bg1"/>
                </a:solidFill>
                <a:latin typeface="+mj-lt"/>
                <a:ea typeface="Calibri"/>
                <a:cs typeface="Times New Roman"/>
              </a:rPr>
              <a:t>Relações com os fornecedores </a:t>
            </a:r>
          </a:p>
          <a:p>
            <a:pPr>
              <a:lnSpc>
                <a:spcPct val="107000"/>
              </a:lnSpc>
              <a:spcAft>
                <a:spcPts val="800"/>
              </a:spcAft>
            </a:pPr>
            <a:r>
              <a:rPr lang="pt-PT" dirty="0">
                <a:solidFill>
                  <a:schemeClr val="bg1"/>
                </a:solidFill>
                <a:latin typeface="+mj-lt"/>
                <a:ea typeface="Calibri"/>
                <a:cs typeface="Times New Roman"/>
              </a:rPr>
              <a:t>Qualificação das nossas </a:t>
            </a:r>
            <a:r>
              <a:rPr lang="pt-PT" dirty="0">
                <a:solidFill>
                  <a:srgbClr val="FF5C35"/>
                </a:solidFill>
                <a:latin typeface="+mj-lt"/>
                <a:ea typeface="Calibri"/>
                <a:cs typeface="Times New Roman"/>
              </a:rPr>
              <a:t>pegadas</a:t>
            </a:r>
            <a:r>
              <a:rPr lang="pt-PT" dirty="0">
                <a:solidFill>
                  <a:schemeClr val="bg1"/>
                </a:solidFill>
                <a:latin typeface="+mj-lt"/>
                <a:ea typeface="Calibri"/>
                <a:cs typeface="Times New Roman"/>
              </a:rPr>
              <a:t> e </a:t>
            </a:r>
            <a:r>
              <a:rPr lang="pt-PT" dirty="0">
                <a:solidFill>
                  <a:srgbClr val="FF5C35"/>
                </a:solidFill>
                <a:latin typeface="+mj-lt"/>
                <a:ea typeface="Calibri"/>
                <a:cs typeface="Times New Roman"/>
              </a:rPr>
              <a:t>planos de redução</a:t>
            </a:r>
            <a:r>
              <a:rPr lang="pt-PT" dirty="0">
                <a:solidFill>
                  <a:schemeClr val="bg1"/>
                </a:solidFill>
                <a:latin typeface="+mj-lt"/>
                <a:ea typeface="Calibri"/>
                <a:cs typeface="Times New Roman"/>
              </a:rPr>
              <a:t> associados aos nossos fornecedores de </a:t>
            </a:r>
            <a:r>
              <a:rPr lang="pt-PT" dirty="0">
                <a:solidFill>
                  <a:srgbClr val="FF5C35"/>
                </a:solidFill>
                <a:latin typeface="+mj-lt"/>
                <a:ea typeface="Calibri"/>
                <a:cs typeface="Times New Roman"/>
              </a:rPr>
              <a:t>alojamento</a:t>
            </a:r>
            <a:r>
              <a:rPr lang="pt-PT" dirty="0">
                <a:solidFill>
                  <a:schemeClr val="bg1"/>
                </a:solidFill>
                <a:latin typeface="+mj-lt"/>
                <a:ea typeface="Calibri"/>
                <a:cs typeface="Times New Roman"/>
              </a:rPr>
              <a:t>, serviços </a:t>
            </a:r>
            <a:r>
              <a:rPr lang="pt-PT" dirty="0">
                <a:solidFill>
                  <a:srgbClr val="FF5C35"/>
                </a:solidFill>
                <a:latin typeface="+mj-lt"/>
                <a:ea typeface="Calibri"/>
                <a:cs typeface="Times New Roman"/>
              </a:rPr>
              <a:t>digitais</a:t>
            </a:r>
            <a:r>
              <a:rPr lang="pt-PT" dirty="0">
                <a:solidFill>
                  <a:schemeClr val="bg1"/>
                </a:solidFill>
                <a:latin typeface="+mj-lt"/>
                <a:ea typeface="Calibri"/>
                <a:cs typeface="Times New Roman"/>
              </a:rPr>
              <a:t> e </a:t>
            </a:r>
            <a:r>
              <a:rPr lang="pt-PT" dirty="0">
                <a:solidFill>
                  <a:srgbClr val="FF5C35"/>
                </a:solidFill>
                <a:latin typeface="+mj-lt"/>
                <a:ea typeface="Calibri"/>
                <a:cs typeface="Times New Roman"/>
              </a:rPr>
              <a:t>marketing</a:t>
            </a:r>
            <a:r>
              <a:rPr lang="pt-PT" dirty="0">
                <a:solidFill>
                  <a:schemeClr val="bg1"/>
                </a:solidFill>
                <a:latin typeface="+mj-lt"/>
                <a:ea typeface="Calibri"/>
                <a:cs typeface="Times New Roman"/>
              </a:rPr>
              <a:t>.</a:t>
            </a:r>
          </a:p>
          <a:p>
            <a:pPr marL="742950" lvl="1" indent="-285750">
              <a:lnSpc>
                <a:spcPct val="107000"/>
              </a:lnSpc>
              <a:spcAft>
                <a:spcPts val="800"/>
              </a:spcAft>
              <a:buFont typeface="Arial" panose="020B0604020202020204" pitchFamily="34" charset="0"/>
              <a:buChar char="•"/>
            </a:pPr>
            <a:endParaRPr lang="fr-FR" dirty="0">
              <a:solidFill>
                <a:schemeClr val="bg1"/>
              </a:solidFill>
              <a:latin typeface="+mj-lt"/>
              <a:ea typeface="Calibri"/>
              <a:cs typeface="Times New Roman"/>
            </a:endParaRPr>
          </a:p>
          <a:p>
            <a:pPr>
              <a:lnSpc>
                <a:spcPct val="107000"/>
              </a:lnSpc>
              <a:spcAft>
                <a:spcPts val="800"/>
              </a:spcAft>
            </a:pPr>
            <a:r>
              <a:rPr lang="pt-PT" b="1" dirty="0">
                <a:solidFill>
                  <a:schemeClr val="bg1"/>
                </a:solidFill>
                <a:latin typeface="+mj-lt"/>
                <a:ea typeface="Calibri"/>
                <a:cs typeface="Times New Roman"/>
              </a:rPr>
              <a:t>Informações gerais </a:t>
            </a:r>
          </a:p>
          <a:p>
            <a:pPr marL="285750" lvl="0" indent="-285750">
              <a:lnSpc>
                <a:spcPct val="107000"/>
              </a:lnSpc>
              <a:spcAft>
                <a:spcPts val="800"/>
              </a:spcAft>
              <a:buFont typeface="Arial" panose="020B0604020202020204" pitchFamily="34" charset="0"/>
              <a:buChar char="•"/>
            </a:pPr>
            <a:r>
              <a:rPr lang="pt-PT" dirty="0">
                <a:solidFill>
                  <a:schemeClr val="bg1"/>
                </a:solidFill>
                <a:latin typeface="+mj-lt"/>
                <a:ea typeface="Calibri"/>
                <a:cs typeface="Times New Roman"/>
              </a:rPr>
              <a:t>Balanço de carbono da Cegid em 2022 a nível mundial: </a:t>
            </a:r>
          </a:p>
          <a:p>
            <a:pPr marL="742950" lvl="1" indent="-285750">
              <a:lnSpc>
                <a:spcPct val="107000"/>
              </a:lnSpc>
              <a:spcAft>
                <a:spcPts val="800"/>
              </a:spcAft>
              <a:buFont typeface="Arial" panose="020B0604020202020204" pitchFamily="34" charset="0"/>
              <a:buChar char="•"/>
            </a:pPr>
            <a:r>
              <a:rPr lang="pt-PT" dirty="0">
                <a:solidFill>
                  <a:schemeClr val="bg1"/>
                </a:solidFill>
                <a:latin typeface="+mj-lt"/>
                <a:ea typeface="Calibri"/>
                <a:cs typeface="Times New Roman"/>
              </a:rPr>
              <a:t>24 000 toneladas de CO</a:t>
            </a:r>
            <a:r>
              <a:rPr lang="pt-PT" baseline="-25000" dirty="0">
                <a:solidFill>
                  <a:schemeClr val="bg1"/>
                </a:solidFill>
                <a:latin typeface="+mj-lt"/>
                <a:ea typeface="Calibri"/>
                <a:cs typeface="Times New Roman"/>
              </a:rPr>
              <a:t>2</a:t>
            </a:r>
            <a:r>
              <a:rPr lang="pt-PT" dirty="0">
                <a:solidFill>
                  <a:schemeClr val="bg1"/>
                </a:solidFill>
                <a:latin typeface="+mj-lt"/>
                <a:ea typeface="Calibri"/>
                <a:cs typeface="Times New Roman"/>
              </a:rPr>
              <a:t>e </a:t>
            </a:r>
          </a:p>
          <a:p>
            <a:pPr marL="742950" lvl="1" indent="-285750">
              <a:lnSpc>
                <a:spcPct val="107000"/>
              </a:lnSpc>
              <a:spcAft>
                <a:spcPts val="800"/>
              </a:spcAft>
              <a:buFont typeface="Arial" panose="020B0604020202020204" pitchFamily="34" charset="0"/>
              <a:buChar char="•"/>
            </a:pPr>
            <a:r>
              <a:rPr lang="pt-PT" dirty="0">
                <a:solidFill>
                  <a:srgbClr val="FF5C35"/>
                </a:solidFill>
                <a:latin typeface="+mj-lt"/>
                <a:ea typeface="Calibri"/>
                <a:cs typeface="Times New Roman"/>
              </a:rPr>
              <a:t>Intensidade de carbono </a:t>
            </a:r>
            <a:r>
              <a:rPr lang="pt-PT" dirty="0">
                <a:solidFill>
                  <a:schemeClr val="bg1"/>
                </a:solidFill>
                <a:latin typeface="+mj-lt"/>
                <a:ea typeface="Calibri"/>
                <a:cs typeface="Times New Roman"/>
              </a:rPr>
              <a:t>de 30,4 kg de CO</a:t>
            </a:r>
            <a:r>
              <a:rPr lang="pt-PT" baseline="-25000" dirty="0">
                <a:solidFill>
                  <a:schemeClr val="bg1"/>
                </a:solidFill>
                <a:latin typeface="+mj-lt"/>
                <a:ea typeface="Calibri"/>
                <a:cs typeface="Times New Roman"/>
              </a:rPr>
              <a:t>2</a:t>
            </a:r>
            <a:r>
              <a:rPr lang="pt-PT" dirty="0">
                <a:solidFill>
                  <a:schemeClr val="bg1"/>
                </a:solidFill>
                <a:latin typeface="+mj-lt"/>
                <a:ea typeface="Calibri"/>
                <a:cs typeface="Times New Roman"/>
              </a:rPr>
              <a:t>e por milhar de euros de volume de negócios</a:t>
            </a: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4930"/>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flipV="1">
            <a:off x="5228962" y="2132856"/>
            <a:ext cx="1338590" cy="9292"/>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431306" y="830130"/>
            <a:ext cx="4648259"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pt-PT" sz="3200" b="1" i="0" u="none" strike="noStrike" cap="none" normalizeH="0" baseline="0" noProof="0" dirty="0">
                <a:ln>
                  <a:noFill/>
                </a:ln>
                <a:solidFill>
                  <a:prstClr val="white"/>
                </a:solidFill>
                <a:effectLst/>
                <a:uLnTx/>
                <a:uFillTx/>
                <a:latin typeface="Segoe UI"/>
                <a:ea typeface="+mn-ea"/>
                <a:cs typeface="+mn-cs"/>
              </a:rPr>
              <a:t>A Cegid para o planeta</a:t>
            </a:r>
          </a:p>
        </p:txBody>
      </p:sp>
      <p:sp>
        <p:nvSpPr>
          <p:cNvPr id="19" name="ZoneTexte 18">
            <a:extLst>
              <a:ext uri="{FF2B5EF4-FFF2-40B4-BE49-F238E27FC236}">
                <a16:creationId xmlns:a16="http://schemas.microsoft.com/office/drawing/2014/main" id="{789EB0E9-EE66-4803-B5FA-C850A2B64576}"/>
              </a:ext>
            </a:extLst>
          </p:cNvPr>
          <p:cNvSpPr txBox="1"/>
          <p:nvPr/>
        </p:nvSpPr>
        <p:spPr>
          <a:xfrm>
            <a:off x="310088" y="1973720"/>
            <a:ext cx="4648260" cy="646331"/>
          </a:xfrm>
          <a:prstGeom prst="rect">
            <a:avLst/>
          </a:prstGeom>
          <a:noFill/>
        </p:spPr>
        <p:txBody>
          <a:bodyPr wrap="square">
            <a:spAutoFit/>
          </a:bodyPr>
          <a:lstStyle/>
          <a:p>
            <a:pPr algn="ctr"/>
            <a:r>
              <a:rPr lang="pt-PT" i="1">
                <a:solidFill>
                  <a:schemeClr val="bg1"/>
                </a:solidFill>
                <a:latin typeface="Segoe UI" panose="020B0502040204020203" pitchFamily="34" charset="0"/>
                <a:cs typeface="Times New Roman" panose="02020603050405020304" pitchFamily="18" charset="0"/>
              </a:rPr>
              <a:t>Reduzir o nosso impacto ambiental e combater as alterações climáticas   </a:t>
            </a:r>
          </a:p>
        </p:txBody>
      </p:sp>
      <p:cxnSp>
        <p:nvCxnSpPr>
          <p:cNvPr id="11" name="Connecteur droit 10">
            <a:extLst>
              <a:ext uri="{FF2B5EF4-FFF2-40B4-BE49-F238E27FC236}">
                <a16:creationId xmlns:a16="http://schemas.microsoft.com/office/drawing/2014/main" id="{0CEC48D6-FFE3-406C-AB87-167F8B307BF8}"/>
              </a:ext>
            </a:extLst>
          </p:cNvPr>
          <p:cNvCxnSpPr>
            <a:cxnSpLocks/>
          </p:cNvCxnSpPr>
          <p:nvPr/>
        </p:nvCxnSpPr>
        <p:spPr>
          <a:xfrm>
            <a:off x="5580034" y="3907177"/>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id="{22FB560B-274A-462D-B482-8C7CFD642160}"/>
              </a:ext>
            </a:extLst>
          </p:cNvPr>
          <p:cNvGrpSpPr/>
          <p:nvPr/>
        </p:nvGrpSpPr>
        <p:grpSpPr>
          <a:xfrm>
            <a:off x="1286469" y="3256031"/>
            <a:ext cx="2767985" cy="2615217"/>
            <a:chOff x="677180" y="3438837"/>
            <a:chExt cx="1709202" cy="1725914"/>
          </a:xfrm>
        </p:grpSpPr>
        <p:pic>
          <p:nvPicPr>
            <p:cNvPr id="14" name="Image 13">
              <a:extLst>
                <a:ext uri="{FF2B5EF4-FFF2-40B4-BE49-F238E27FC236}">
                  <a16:creationId xmlns:a16="http://schemas.microsoft.com/office/drawing/2014/main" id="{F7255D37-647C-4DB7-8414-6B8EC901E7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8178" y="4305302"/>
              <a:ext cx="858595" cy="859449"/>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E5E958E-FC72-4E1C-A812-BC14B66247C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7787" y="3438837"/>
              <a:ext cx="858595" cy="859449"/>
            </a:xfrm>
            <a:prstGeom prst="rect">
              <a:avLst/>
            </a:prstGeom>
          </p:spPr>
        </p:pic>
        <p:pic>
          <p:nvPicPr>
            <p:cNvPr id="17" name="Image 16">
              <a:extLst>
                <a:ext uri="{FF2B5EF4-FFF2-40B4-BE49-F238E27FC236}">
                  <a16:creationId xmlns:a16="http://schemas.microsoft.com/office/drawing/2014/main" id="{57E83358-EB55-4E1E-A8A0-41B00408D52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8104" y="4298286"/>
              <a:ext cx="857960" cy="858814"/>
            </a:xfrm>
            <a:prstGeom prst="rect">
              <a:avLst/>
            </a:prstGeom>
          </p:spPr>
        </p:pic>
        <p:pic>
          <p:nvPicPr>
            <p:cNvPr id="18" name="Image 17">
              <a:extLst>
                <a:ext uri="{FF2B5EF4-FFF2-40B4-BE49-F238E27FC236}">
                  <a16:creationId xmlns:a16="http://schemas.microsoft.com/office/drawing/2014/main" id="{E960A531-A90F-494D-B60B-40B100D244F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7180" y="3438837"/>
              <a:ext cx="858595" cy="859449"/>
            </a:xfrm>
            <a:prstGeom prst="rect">
              <a:avLst/>
            </a:prstGeom>
          </p:spPr>
        </p:pic>
      </p:grpSp>
    </p:spTree>
    <p:extLst>
      <p:ext uri="{BB962C8B-B14F-4D97-AF65-F5344CB8AC3E}">
        <p14:creationId xmlns:p14="http://schemas.microsoft.com/office/powerpoint/2010/main" val="632442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6860048-09F7-5CB4-D08A-29174F9178B2}"/>
              </a:ext>
            </a:extLst>
          </p:cNvPr>
          <p:cNvPicPr>
            <a:picLocks noChangeAspect="1"/>
          </p:cNvPicPr>
          <p:nvPr/>
        </p:nvPicPr>
        <p:blipFill>
          <a:blip r:embed="rId2"/>
          <a:stretch>
            <a:fillRect/>
          </a:stretch>
        </p:blipFill>
        <p:spPr>
          <a:xfrm>
            <a:off x="4481064" y="1628800"/>
            <a:ext cx="1999680" cy="2448272"/>
          </a:xfrm>
          <a:prstGeom prst="rect">
            <a:avLst/>
          </a:prstGeom>
        </p:spPr>
      </p:pic>
      <p:sp>
        <p:nvSpPr>
          <p:cNvPr id="4" name="ZoneTexte 3">
            <a:extLst>
              <a:ext uri="{FF2B5EF4-FFF2-40B4-BE49-F238E27FC236}">
                <a16:creationId xmlns:a16="http://schemas.microsoft.com/office/drawing/2014/main" id="{2160E4CB-64F1-5673-B7AF-AB9CD978E345}"/>
              </a:ext>
            </a:extLst>
          </p:cNvPr>
          <p:cNvSpPr txBox="1"/>
          <p:nvPr/>
        </p:nvSpPr>
        <p:spPr>
          <a:xfrm>
            <a:off x="1127448" y="4437112"/>
            <a:ext cx="4621116" cy="1107996"/>
          </a:xfrm>
          <a:prstGeom prst="rect">
            <a:avLst/>
          </a:prstGeom>
          <a:noFill/>
        </p:spPr>
        <p:txBody>
          <a:bodyPr wrap="square" lIns="36000" tIns="0" rIns="36000" bIns="0" rtlCol="0">
            <a:spAutoFit/>
          </a:bodyPr>
          <a:lstStyle/>
          <a:p>
            <a:pPr algn="ctr">
              <a:buClr>
                <a:schemeClr val="tx2"/>
              </a:buClr>
            </a:pPr>
            <a:r>
              <a:rPr lang="pt-PT" dirty="0">
                <a:solidFill>
                  <a:schemeClr val="bg1"/>
                </a:solidFill>
              </a:rPr>
              <a:t>A Cegid aderiu ao Pacto Mundial da ONU para se comprometer com os 10 princípios fundamentais relativos aos direitos humanos e à preservação do planeta </a:t>
            </a:r>
          </a:p>
        </p:txBody>
      </p:sp>
      <p:sp>
        <p:nvSpPr>
          <p:cNvPr id="7" name="ZoneTexte 6">
            <a:extLst>
              <a:ext uri="{FF2B5EF4-FFF2-40B4-BE49-F238E27FC236}">
                <a16:creationId xmlns:a16="http://schemas.microsoft.com/office/drawing/2014/main" id="{1050430A-C081-A834-C115-B4154F9551AA}"/>
              </a:ext>
            </a:extLst>
          </p:cNvPr>
          <p:cNvSpPr txBox="1"/>
          <p:nvPr/>
        </p:nvSpPr>
        <p:spPr>
          <a:xfrm>
            <a:off x="6960096" y="4433416"/>
            <a:ext cx="4752528" cy="1384995"/>
          </a:xfrm>
          <a:prstGeom prst="rect">
            <a:avLst/>
          </a:prstGeom>
          <a:noFill/>
        </p:spPr>
        <p:txBody>
          <a:bodyPr wrap="square" lIns="36000" tIns="0" rIns="36000" bIns="0" rtlCol="0">
            <a:spAutoFit/>
          </a:bodyPr>
          <a:lstStyle>
            <a:defPPr>
              <a:defRPr lang="fr-FR"/>
            </a:defPPr>
            <a:lvl1pPr algn="ctr">
              <a:buClr>
                <a:schemeClr val="tx2"/>
              </a:buClr>
              <a:defRPr>
                <a:solidFill>
                  <a:schemeClr val="bg1"/>
                </a:solidFill>
              </a:defRPr>
            </a:lvl1pPr>
          </a:lstStyle>
          <a:p>
            <a:r>
              <a:rPr lang="pt-PT" dirty="0"/>
              <a:t>A Cegid aderiu à </a:t>
            </a:r>
            <a:r>
              <a:rPr lang="pt-PT" dirty="0" err="1"/>
              <a:t>Convention</a:t>
            </a:r>
            <a:r>
              <a:rPr lang="pt-PT" dirty="0"/>
              <a:t> </a:t>
            </a:r>
            <a:r>
              <a:rPr lang="pt-PT" dirty="0" err="1"/>
              <a:t>des</a:t>
            </a:r>
            <a:r>
              <a:rPr lang="pt-PT" dirty="0"/>
              <a:t> </a:t>
            </a:r>
            <a:r>
              <a:rPr lang="pt-PT" dirty="0" err="1"/>
              <a:t>Entreprises</a:t>
            </a:r>
            <a:r>
              <a:rPr lang="pt-PT" dirty="0"/>
              <a:t> </a:t>
            </a:r>
            <a:r>
              <a:rPr lang="pt-PT" dirty="0" err="1"/>
              <a:t>pour</a:t>
            </a:r>
            <a:r>
              <a:rPr lang="pt-PT" dirty="0"/>
              <a:t> </a:t>
            </a:r>
            <a:r>
              <a:rPr lang="pt-PT" dirty="0" err="1"/>
              <a:t>le</a:t>
            </a:r>
            <a:r>
              <a:rPr lang="pt-PT" dirty="0"/>
              <a:t> </a:t>
            </a:r>
            <a:r>
              <a:rPr lang="pt-PT" dirty="0" err="1"/>
              <a:t>Climat</a:t>
            </a:r>
            <a:r>
              <a:rPr lang="pt-PT" dirty="0"/>
              <a:t> para se comprometer a refletir sobre o desenvolvimento do seu modelo económico no âmbito da evolução climática e do ambiente social</a:t>
            </a:r>
          </a:p>
        </p:txBody>
      </p:sp>
      <p:sp>
        <p:nvSpPr>
          <p:cNvPr id="8" name="ZoneTexte 7">
            <a:extLst>
              <a:ext uri="{FF2B5EF4-FFF2-40B4-BE49-F238E27FC236}">
                <a16:creationId xmlns:a16="http://schemas.microsoft.com/office/drawing/2014/main" id="{AE7B9992-1EAE-B0AC-F0A8-132F7BB3393B}"/>
              </a:ext>
            </a:extLst>
          </p:cNvPr>
          <p:cNvSpPr txBox="1"/>
          <p:nvPr/>
        </p:nvSpPr>
        <p:spPr>
          <a:xfrm>
            <a:off x="767408" y="354711"/>
            <a:ext cx="8280920"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pt-PT" sz="3200" b="1" i="0" u="none" strike="noStrike" cap="none" normalizeH="0" baseline="0" noProof="0" dirty="0">
                <a:ln>
                  <a:noFill/>
                </a:ln>
                <a:solidFill>
                  <a:prstClr val="white"/>
                </a:solidFill>
                <a:effectLst/>
                <a:uLnTx/>
                <a:uFillTx/>
                <a:latin typeface="Segoe UI"/>
                <a:ea typeface="+mn-ea"/>
                <a:cs typeface="+mn-cs"/>
              </a:rPr>
              <a:t>Compromissos voluntários e estruturantes</a:t>
            </a:r>
          </a:p>
        </p:txBody>
      </p:sp>
      <p:pic>
        <p:nvPicPr>
          <p:cNvPr id="1026" name="Picture 2" descr="Bilan Carbone de la CEC avec Aktio | Aktio">
            <a:extLst>
              <a:ext uri="{FF2B5EF4-FFF2-40B4-BE49-F238E27FC236}">
                <a16:creationId xmlns:a16="http://schemas.microsoft.com/office/drawing/2014/main" id="{27125C95-B4BD-C9C4-8A63-A4A5C7902B2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64152" y="1000849"/>
            <a:ext cx="3816424" cy="381642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6B198B1D-7BAA-30A3-700E-9CB62B29B6CA}"/>
              </a:ext>
            </a:extLst>
          </p:cNvPr>
          <p:cNvPicPr>
            <a:picLocks noChangeAspect="1"/>
          </p:cNvPicPr>
          <p:nvPr/>
        </p:nvPicPr>
        <p:blipFill>
          <a:blip r:embed="rId4"/>
          <a:stretch>
            <a:fillRect/>
          </a:stretch>
        </p:blipFill>
        <p:spPr>
          <a:xfrm>
            <a:off x="407368" y="1622078"/>
            <a:ext cx="3910499" cy="2454994"/>
          </a:xfrm>
          <a:prstGeom prst="rect">
            <a:avLst/>
          </a:prstGeom>
        </p:spPr>
      </p:pic>
    </p:spTree>
    <p:extLst>
      <p:ext uri="{BB962C8B-B14F-4D97-AF65-F5344CB8AC3E}">
        <p14:creationId xmlns:p14="http://schemas.microsoft.com/office/powerpoint/2010/main" val="295642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Des nouvelles du Polar Pod, le projet fou de Jean-Louis Etienne - Eau">
            <a:extLst>
              <a:ext uri="{FF2B5EF4-FFF2-40B4-BE49-F238E27FC236}">
                <a16:creationId xmlns:a16="http://schemas.microsoft.com/office/drawing/2014/main" id="{8494DAFA-0DC3-D2AD-8F7D-87BB0249497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84232" y="3717032"/>
            <a:ext cx="3470350" cy="231614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F9D47542-59A0-32C6-1E5D-40B818C516CA}"/>
              </a:ext>
            </a:extLst>
          </p:cNvPr>
          <p:cNvSpPr txBox="1"/>
          <p:nvPr/>
        </p:nvSpPr>
        <p:spPr>
          <a:xfrm>
            <a:off x="767408" y="354711"/>
            <a:ext cx="9001000"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pt-PT" sz="3200" b="1" i="0" u="none" strike="noStrike" cap="none" normalizeH="0" baseline="0" noProof="0" dirty="0">
                <a:ln>
                  <a:noFill/>
                </a:ln>
                <a:solidFill>
                  <a:prstClr val="white"/>
                </a:solidFill>
                <a:effectLst/>
                <a:uLnTx/>
                <a:uFillTx/>
                <a:latin typeface="Segoe UI"/>
                <a:ea typeface="+mn-ea"/>
                <a:cs typeface="+mn-cs"/>
              </a:rPr>
              <a:t>Compromissos voluntários e estruturantes</a:t>
            </a:r>
          </a:p>
        </p:txBody>
      </p:sp>
      <p:sp>
        <p:nvSpPr>
          <p:cNvPr id="7" name="Espace réservé du texte 3">
            <a:extLst>
              <a:ext uri="{FF2B5EF4-FFF2-40B4-BE49-F238E27FC236}">
                <a16:creationId xmlns:a16="http://schemas.microsoft.com/office/drawing/2014/main" id="{DC4DFFB7-5231-B20F-488C-D19C11993970}"/>
              </a:ext>
            </a:extLst>
          </p:cNvPr>
          <p:cNvSpPr txBox="1">
            <a:spLocks/>
          </p:cNvSpPr>
          <p:nvPr/>
        </p:nvSpPr>
        <p:spPr>
          <a:xfrm>
            <a:off x="479377" y="1268760"/>
            <a:ext cx="6840759" cy="3750963"/>
          </a:xfrm>
          <a:prstGeom prst="rect">
            <a:avLst/>
          </a:prstGeom>
        </p:spPr>
        <p:txBody>
          <a:bodyPr/>
          <a:lstStyle>
            <a:lvl1pPr marL="0" indent="0" algn="l" defTabSz="914400" rtl="0" eaLnBrk="1" latinLnBrk="0" hangingPunct="1">
              <a:lnSpc>
                <a:spcPct val="110000"/>
              </a:lnSpc>
              <a:spcBef>
                <a:spcPts val="0"/>
              </a:spcBef>
              <a:buFontTx/>
              <a:buNone/>
              <a:defRPr sz="3200" b="1" kern="1200">
                <a:solidFill>
                  <a:schemeClr val="tx2"/>
                </a:solidFill>
                <a:latin typeface="+mn-lt"/>
                <a:ea typeface="+mn-ea"/>
                <a:cs typeface="+mn-cs"/>
              </a:defRPr>
            </a:lvl1pPr>
            <a:lvl2pPr marL="0" indent="0" algn="l" defTabSz="914400" rtl="0" eaLnBrk="1" latinLnBrk="0" hangingPunct="1">
              <a:lnSpc>
                <a:spcPct val="110000"/>
              </a:lnSpc>
              <a:spcBef>
                <a:spcPts val="1200"/>
              </a:spcBef>
              <a:buFontTx/>
              <a:buNone/>
              <a:defRPr sz="2200" b="1" kern="1200">
                <a:solidFill>
                  <a:schemeClr val="tx1"/>
                </a:solidFill>
                <a:latin typeface="+mn-lt"/>
                <a:ea typeface="+mn-ea"/>
                <a:cs typeface="+mn-cs"/>
              </a:defRPr>
            </a:lvl2pPr>
            <a:lvl3pPr marL="0" indent="0" algn="l" defTabSz="914400" rtl="0" eaLnBrk="1" latinLnBrk="0" hangingPunct="1">
              <a:lnSpc>
                <a:spcPct val="120000"/>
              </a:lnSpc>
              <a:spcBef>
                <a:spcPts val="300"/>
              </a:spcBef>
              <a:buFontTx/>
              <a:buNone/>
              <a:defRPr sz="1600" kern="1200">
                <a:solidFill>
                  <a:schemeClr val="tx1"/>
                </a:solidFill>
                <a:latin typeface="+mn-lt"/>
                <a:ea typeface="+mn-ea"/>
                <a:cs typeface="+mn-cs"/>
              </a:defRPr>
            </a:lvl3pPr>
            <a:lvl4pPr marL="180000" indent="-180000" algn="l" defTabSz="914400" rtl="0" eaLnBrk="1" latinLnBrk="0" hangingPunct="1">
              <a:lnSpc>
                <a:spcPct val="120000"/>
              </a:lnSpc>
              <a:spcBef>
                <a:spcPts val="300"/>
              </a:spcBef>
              <a:buClr>
                <a:schemeClr val="tx2"/>
              </a:buClr>
              <a:buFont typeface="Symbol" panose="05050102010706020507" pitchFamily="18" charset="2"/>
              <a:buChar char="·"/>
              <a:defRPr sz="1600" kern="1200">
                <a:solidFill>
                  <a:schemeClr val="tx1"/>
                </a:solidFill>
                <a:latin typeface="+mn-lt"/>
                <a:ea typeface="+mn-ea"/>
                <a:cs typeface="+mn-cs"/>
              </a:defRPr>
            </a:lvl4pPr>
            <a:lvl5pPr marL="360000" indent="-180000" algn="l" defTabSz="914400" rtl="0" eaLnBrk="1" latinLnBrk="0" hangingPunct="1">
              <a:lnSpc>
                <a:spcPct val="120000"/>
              </a:lnSpc>
              <a:spcBef>
                <a:spcPts val="300"/>
              </a:spcBef>
              <a:buClrTx/>
              <a:buFont typeface="Arial"/>
              <a:buChar char="•"/>
              <a:defRPr sz="1400" i="0" kern="1200">
                <a:solidFill>
                  <a:schemeClr val="tx2"/>
                </a:solidFill>
                <a:latin typeface="+mn-lt"/>
                <a:ea typeface="+mn-ea"/>
                <a:cs typeface="+mn-cs"/>
              </a:defRPr>
            </a:lvl5pPr>
            <a:lvl6pPr marL="360000" indent="0" algn="l" defTabSz="914400" rtl="0" eaLnBrk="1" latinLnBrk="0" hangingPunct="1">
              <a:lnSpc>
                <a:spcPct val="120000"/>
              </a:lnSpc>
              <a:spcBef>
                <a:spcPts val="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pt-BR" sz="1800" b="0" dirty="0">
                <a:solidFill>
                  <a:schemeClr val="bg1"/>
                </a:solidFill>
              </a:rPr>
              <a:t>A Cegid e a Cegid </a:t>
            </a:r>
            <a:r>
              <a:rPr lang="pt-BR" sz="1800" b="0" dirty="0" err="1">
                <a:solidFill>
                  <a:schemeClr val="bg1"/>
                </a:solidFill>
              </a:rPr>
              <a:t>Solidaire</a:t>
            </a:r>
            <a:r>
              <a:rPr lang="pt-BR" sz="1800" b="0" dirty="0">
                <a:solidFill>
                  <a:schemeClr val="bg1"/>
                </a:solidFill>
              </a:rPr>
              <a:t> apoiam e doam 1 milhão de euros durante 5 anos ao projeto Polar </a:t>
            </a:r>
            <a:r>
              <a:rPr lang="pt-BR" sz="1800" b="0" dirty="0" err="1">
                <a:solidFill>
                  <a:schemeClr val="bg1"/>
                </a:solidFill>
              </a:rPr>
              <a:t>Pod</a:t>
            </a:r>
            <a:r>
              <a:rPr lang="pt-BR" sz="1800" b="0" dirty="0">
                <a:solidFill>
                  <a:schemeClr val="bg1"/>
                </a:solidFill>
              </a:rPr>
              <a:t> do Professor Etienne, dedicado à investigação sobre a captura de carbono e ao estudo da biodiversidade marinha. </a:t>
            </a:r>
          </a:p>
          <a:p>
            <a:pPr fontAlgn="base"/>
            <a:endParaRPr lang="pt-BR" sz="1800" b="0" dirty="0">
              <a:solidFill>
                <a:schemeClr val="bg1"/>
              </a:solidFill>
            </a:endParaRPr>
          </a:p>
          <a:p>
            <a:pPr fontAlgn="base"/>
            <a:r>
              <a:rPr lang="pt-BR" sz="1800" b="0" dirty="0">
                <a:solidFill>
                  <a:schemeClr val="bg1"/>
                </a:solidFill>
              </a:rPr>
              <a:t>O projeto Polar </a:t>
            </a:r>
            <a:r>
              <a:rPr lang="pt-BR" sz="1800" b="0" dirty="0" err="1">
                <a:solidFill>
                  <a:schemeClr val="bg1"/>
                </a:solidFill>
              </a:rPr>
              <a:t>Pod</a:t>
            </a:r>
            <a:r>
              <a:rPr lang="pt-BR" sz="1800" b="0" dirty="0">
                <a:solidFill>
                  <a:schemeClr val="bg1"/>
                </a:solidFill>
              </a:rPr>
              <a:t> está a </a:t>
            </a:r>
            <a:r>
              <a:rPr lang="pt-BR" sz="1800" dirty="0">
                <a:solidFill>
                  <a:schemeClr val="bg1"/>
                </a:solidFill>
              </a:rPr>
              <a:t>abrir novos horizontes</a:t>
            </a:r>
            <a:r>
              <a:rPr lang="pt-BR" sz="1800" b="0" dirty="0">
                <a:solidFill>
                  <a:schemeClr val="bg1"/>
                </a:solidFill>
              </a:rPr>
              <a:t>, explorando um ambiente pouco explorado - o Oceano Austral - e ultrapassando os limites tecnológicos e humanos estabelecidos. </a:t>
            </a:r>
          </a:p>
          <a:p>
            <a:pPr fontAlgn="base"/>
            <a:endParaRPr lang="pt-BR" sz="1800" b="0" dirty="0">
              <a:solidFill>
                <a:schemeClr val="bg1"/>
              </a:solidFill>
            </a:endParaRPr>
          </a:p>
          <a:p>
            <a:pPr fontAlgn="base"/>
            <a:r>
              <a:rPr lang="pt-BR" sz="1800" dirty="0">
                <a:solidFill>
                  <a:schemeClr val="bg1"/>
                </a:solidFill>
              </a:rPr>
              <a:t>Trata-se, antes de mais, de um desafio tecnológico</a:t>
            </a:r>
            <a:r>
              <a:rPr lang="pt-BR" sz="1800" b="0" dirty="0">
                <a:solidFill>
                  <a:schemeClr val="bg1"/>
                </a:solidFill>
              </a:rPr>
              <a:t>, com uma embarcação inovadora e útil, concebida para resistir às condições climáticas mais extremas, sem emitir carbono. </a:t>
            </a:r>
          </a:p>
          <a:p>
            <a:pPr fontAlgn="base"/>
            <a:endParaRPr lang="pt-BR" sz="1800" b="0" dirty="0">
              <a:solidFill>
                <a:schemeClr val="bg1"/>
              </a:solidFill>
            </a:endParaRPr>
          </a:p>
          <a:p>
            <a:pPr fontAlgn="base"/>
            <a:r>
              <a:rPr lang="pt-BR" sz="1800" b="0" dirty="0">
                <a:solidFill>
                  <a:schemeClr val="bg1"/>
                </a:solidFill>
              </a:rPr>
              <a:t>O Polar </a:t>
            </a:r>
            <a:r>
              <a:rPr lang="pt-BR" sz="1800" b="0" dirty="0" err="1">
                <a:solidFill>
                  <a:schemeClr val="bg1"/>
                </a:solidFill>
              </a:rPr>
              <a:t>Pod</a:t>
            </a:r>
            <a:r>
              <a:rPr lang="pt-BR" sz="1800" b="0" dirty="0">
                <a:solidFill>
                  <a:schemeClr val="bg1"/>
                </a:solidFill>
              </a:rPr>
              <a:t> é também </a:t>
            </a:r>
            <a:r>
              <a:rPr lang="pt-BR" sz="1800" dirty="0">
                <a:solidFill>
                  <a:schemeClr val="bg1"/>
                </a:solidFill>
              </a:rPr>
              <a:t>uma aventura humana</a:t>
            </a:r>
            <a:r>
              <a:rPr lang="pt-BR" sz="1800" b="0" dirty="0">
                <a:solidFill>
                  <a:schemeClr val="bg1"/>
                </a:solidFill>
              </a:rPr>
              <a:t>, nascida da visão de um homem - Jean-Louis Etienne, um médico e explorador que quer abrir as possibilidades do conhecimento humano em benefício do planeta. </a:t>
            </a:r>
          </a:p>
        </p:txBody>
      </p:sp>
      <p:pic>
        <p:nvPicPr>
          <p:cNvPr id="4" name="Image 3">
            <a:extLst>
              <a:ext uri="{FF2B5EF4-FFF2-40B4-BE49-F238E27FC236}">
                <a16:creationId xmlns:a16="http://schemas.microsoft.com/office/drawing/2014/main" id="{6276F114-9790-52D8-B8E2-7795A0044B31}"/>
              </a:ext>
            </a:extLst>
          </p:cNvPr>
          <p:cNvPicPr>
            <a:picLocks noChangeAspect="1"/>
          </p:cNvPicPr>
          <p:nvPr/>
        </p:nvPicPr>
        <p:blipFill>
          <a:blip r:embed="rId3"/>
          <a:stretch>
            <a:fillRect/>
          </a:stretch>
        </p:blipFill>
        <p:spPr>
          <a:xfrm>
            <a:off x="8190307" y="1484784"/>
            <a:ext cx="3505247" cy="2088232"/>
          </a:xfrm>
          <a:prstGeom prst="rect">
            <a:avLst/>
          </a:prstGeom>
        </p:spPr>
      </p:pic>
    </p:spTree>
    <p:extLst>
      <p:ext uri="{BB962C8B-B14F-4D97-AF65-F5344CB8AC3E}">
        <p14:creationId xmlns:p14="http://schemas.microsoft.com/office/powerpoint/2010/main" val="2219622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AE7B9992-1EAE-B0AC-F0A8-132F7BB3393B}"/>
              </a:ext>
            </a:extLst>
          </p:cNvPr>
          <p:cNvSpPr txBox="1"/>
          <p:nvPr/>
        </p:nvSpPr>
        <p:spPr>
          <a:xfrm>
            <a:off x="767408" y="354711"/>
            <a:ext cx="511256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lang="pt-PT" sz="3200" b="1">
                <a:solidFill>
                  <a:prstClr val="white"/>
                </a:solidFill>
                <a:latin typeface="Segoe UI"/>
              </a:rPr>
              <a:t>Avaliação Ecovadis 2023</a:t>
            </a:r>
          </a:p>
        </p:txBody>
      </p:sp>
      <p:pic>
        <p:nvPicPr>
          <p:cNvPr id="9" name="Image 8">
            <a:extLst>
              <a:ext uri="{FF2B5EF4-FFF2-40B4-BE49-F238E27FC236}">
                <a16:creationId xmlns:a16="http://schemas.microsoft.com/office/drawing/2014/main" id="{5275D9F8-6300-133F-2178-967703D063E8}"/>
              </a:ext>
            </a:extLst>
          </p:cNvPr>
          <p:cNvPicPr>
            <a:picLocks noChangeAspect="1"/>
          </p:cNvPicPr>
          <p:nvPr/>
        </p:nvPicPr>
        <p:blipFill>
          <a:blip r:embed="rId2"/>
          <a:stretch>
            <a:fillRect/>
          </a:stretch>
        </p:blipFill>
        <p:spPr>
          <a:xfrm>
            <a:off x="3575720" y="1988840"/>
            <a:ext cx="8136904" cy="1972583"/>
          </a:xfrm>
          <a:prstGeom prst="rect">
            <a:avLst/>
          </a:prstGeom>
        </p:spPr>
      </p:pic>
      <p:pic>
        <p:nvPicPr>
          <p:cNvPr id="1026" name="Picture 2">
            <a:extLst>
              <a:ext uri="{FF2B5EF4-FFF2-40B4-BE49-F238E27FC236}">
                <a16:creationId xmlns:a16="http://schemas.microsoft.com/office/drawing/2014/main" id="{1975D9AC-B7A3-AF11-0977-D5105B847DA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3392" y="1979683"/>
            <a:ext cx="2932975" cy="198174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E0958390-824A-17D6-2250-BC4631073A4D}"/>
              </a:ext>
            </a:extLst>
          </p:cNvPr>
          <p:cNvSpPr txBox="1"/>
          <p:nvPr/>
        </p:nvSpPr>
        <p:spPr>
          <a:xfrm>
            <a:off x="8928100" y="4437112"/>
            <a:ext cx="3240360" cy="215444"/>
          </a:xfrm>
          <a:prstGeom prst="rect">
            <a:avLst/>
          </a:prstGeom>
          <a:noFill/>
        </p:spPr>
        <p:txBody>
          <a:bodyPr wrap="square" lIns="36000" tIns="0" rIns="36000" bIns="0" rtlCol="0">
            <a:spAutoFit/>
          </a:bodyPr>
          <a:lstStyle/>
          <a:p>
            <a:pPr>
              <a:buClr>
                <a:schemeClr val="tx2"/>
              </a:buClr>
            </a:pPr>
            <a:r>
              <a:rPr lang="pt-PT" sz="1400" i="1">
                <a:solidFill>
                  <a:schemeClr val="bg1"/>
                </a:solidFill>
              </a:rPr>
              <a:t>Próxima avaliação em abril de 2024</a:t>
            </a:r>
          </a:p>
        </p:txBody>
      </p:sp>
    </p:spTree>
    <p:extLst>
      <p:ext uri="{BB962C8B-B14F-4D97-AF65-F5344CB8AC3E}">
        <p14:creationId xmlns:p14="http://schemas.microsoft.com/office/powerpoint/2010/main" val="1599656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AE7B9992-1EAE-B0AC-F0A8-132F7BB3393B}"/>
              </a:ext>
            </a:extLst>
          </p:cNvPr>
          <p:cNvSpPr txBox="1"/>
          <p:nvPr/>
        </p:nvSpPr>
        <p:spPr>
          <a:xfrm>
            <a:off x="767408" y="354711"/>
            <a:ext cx="6546816"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lang="pt-PT" sz="3200" b="1">
                <a:solidFill>
                  <a:prstClr val="white"/>
                </a:solidFill>
                <a:latin typeface="Segoe UI"/>
              </a:rPr>
              <a:t>Governação ESG na Cegid  </a:t>
            </a:r>
          </a:p>
        </p:txBody>
      </p:sp>
      <p:sp>
        <p:nvSpPr>
          <p:cNvPr id="2" name="ZoneTexte 1">
            <a:extLst>
              <a:ext uri="{FF2B5EF4-FFF2-40B4-BE49-F238E27FC236}">
                <a16:creationId xmlns:a16="http://schemas.microsoft.com/office/drawing/2014/main" id="{0CF85BEA-E66F-0F00-E30D-0B4AF7898F82}"/>
              </a:ext>
            </a:extLst>
          </p:cNvPr>
          <p:cNvSpPr txBox="1"/>
          <p:nvPr/>
        </p:nvSpPr>
        <p:spPr>
          <a:xfrm>
            <a:off x="1336131" y="2835366"/>
            <a:ext cx="4104456" cy="2462213"/>
          </a:xfrm>
          <a:prstGeom prst="rect">
            <a:avLst/>
          </a:prstGeom>
          <a:noFill/>
        </p:spPr>
        <p:txBody>
          <a:bodyPr wrap="square" lIns="36000" tIns="0" rIns="36000" bIns="0" rtlCol="0">
            <a:spAutoFit/>
          </a:bodyPr>
          <a:lstStyle/>
          <a:p>
            <a:pPr algn="ctr">
              <a:buClr>
                <a:schemeClr val="tx2"/>
              </a:buClr>
            </a:pPr>
            <a:r>
              <a:rPr lang="pt-PT" sz="2000" b="1">
                <a:solidFill>
                  <a:srgbClr val="FF5C35"/>
                </a:solidFill>
              </a:rPr>
              <a:t>EXCO ESG</a:t>
            </a:r>
          </a:p>
          <a:p>
            <a:pPr>
              <a:buClr>
                <a:schemeClr val="tx2"/>
              </a:buClr>
            </a:pPr>
            <a:endParaRPr lang="fr-FR" sz="2000" dirty="0">
              <a:solidFill>
                <a:schemeClr val="bg1"/>
              </a:solidFill>
            </a:endParaRPr>
          </a:p>
          <a:p>
            <a:pPr>
              <a:buClr>
                <a:schemeClr val="tx2"/>
              </a:buClr>
            </a:pPr>
            <a:r>
              <a:rPr lang="pt-PT" sz="2000">
                <a:solidFill>
                  <a:schemeClr val="bg1"/>
                </a:solidFill>
              </a:rPr>
              <a:t>Composta por 8 membros da EXCO, esta comissão valida os planos de ação e garante a correta aplicação da abordagem ESG da Cegid.</a:t>
            </a:r>
          </a:p>
          <a:p>
            <a:pPr>
              <a:buClr>
                <a:schemeClr val="tx2"/>
              </a:buClr>
            </a:pPr>
            <a:endParaRPr lang="fr-FR" sz="2000" dirty="0">
              <a:solidFill>
                <a:schemeClr val="bg1"/>
              </a:solidFill>
            </a:endParaRPr>
          </a:p>
          <a:p>
            <a:pPr>
              <a:buClr>
                <a:schemeClr val="tx2"/>
              </a:buClr>
            </a:pPr>
            <a:endParaRPr lang="fr-FR" sz="2000" dirty="0">
              <a:solidFill>
                <a:schemeClr val="bg1"/>
              </a:solidFill>
            </a:endParaRPr>
          </a:p>
        </p:txBody>
      </p:sp>
      <p:sp>
        <p:nvSpPr>
          <p:cNvPr id="3" name="ZoneTexte 2">
            <a:extLst>
              <a:ext uri="{FF2B5EF4-FFF2-40B4-BE49-F238E27FC236}">
                <a16:creationId xmlns:a16="http://schemas.microsoft.com/office/drawing/2014/main" id="{9168D309-CEE1-9680-F5E7-0E6BB3A3771B}"/>
              </a:ext>
            </a:extLst>
          </p:cNvPr>
          <p:cNvSpPr txBox="1"/>
          <p:nvPr/>
        </p:nvSpPr>
        <p:spPr>
          <a:xfrm>
            <a:off x="6780258" y="2845361"/>
            <a:ext cx="4124795" cy="3077766"/>
          </a:xfrm>
          <a:prstGeom prst="rect">
            <a:avLst/>
          </a:prstGeom>
          <a:noFill/>
        </p:spPr>
        <p:txBody>
          <a:bodyPr wrap="square" lIns="36000" tIns="0" rIns="36000" bIns="0" rtlCol="0">
            <a:spAutoFit/>
          </a:bodyPr>
          <a:lstStyle/>
          <a:p>
            <a:pPr algn="ctr">
              <a:buClr>
                <a:schemeClr val="tx2"/>
              </a:buClr>
            </a:pPr>
            <a:r>
              <a:rPr lang="pt-PT" sz="2000" b="1">
                <a:solidFill>
                  <a:srgbClr val="FF5C35"/>
                </a:solidFill>
              </a:rPr>
              <a:t>GT ESG </a:t>
            </a:r>
          </a:p>
          <a:p>
            <a:pPr>
              <a:buClr>
                <a:schemeClr val="tx2"/>
              </a:buClr>
            </a:pPr>
            <a:endParaRPr lang="fr-FR" sz="2000" dirty="0">
              <a:solidFill>
                <a:schemeClr val="bg1"/>
              </a:solidFill>
            </a:endParaRPr>
          </a:p>
          <a:p>
            <a:pPr>
              <a:buClr>
                <a:schemeClr val="tx2"/>
              </a:buClr>
            </a:pPr>
            <a:r>
              <a:rPr lang="pt-PT" sz="2000">
                <a:solidFill>
                  <a:schemeClr val="bg1"/>
                </a:solidFill>
              </a:rPr>
              <a:t>Composto por 15 colaboradores que representam todos os serviços da Cegid, este GT define os planos de ação e a sua medição. É responsável pelo acompanhamento, a nível operacional, da implementação das ações para atingir os objetivos definidos.</a:t>
            </a:r>
          </a:p>
        </p:txBody>
      </p:sp>
      <p:pic>
        <p:nvPicPr>
          <p:cNvPr id="5" name="Image 4">
            <a:extLst>
              <a:ext uri="{FF2B5EF4-FFF2-40B4-BE49-F238E27FC236}">
                <a16:creationId xmlns:a16="http://schemas.microsoft.com/office/drawing/2014/main" id="{3642A638-6DDD-56AC-A1B1-5CD7C181D920}"/>
              </a:ext>
            </a:extLst>
          </p:cNvPr>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2543173" y="1228715"/>
            <a:ext cx="1690371" cy="1606651"/>
          </a:xfrm>
          <a:prstGeom prst="rect">
            <a:avLst/>
          </a:prstGeom>
          <a:ln>
            <a:noFill/>
          </a:ln>
        </p:spPr>
      </p:pic>
      <p:pic>
        <p:nvPicPr>
          <p:cNvPr id="7" name="Image 6">
            <a:extLst>
              <a:ext uri="{FF2B5EF4-FFF2-40B4-BE49-F238E27FC236}">
                <a16:creationId xmlns:a16="http://schemas.microsoft.com/office/drawing/2014/main" id="{81895406-0E14-AFFA-F9B0-D6F9DBE0A28D}"/>
              </a:ext>
            </a:extLst>
          </p:cNvPr>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7573981" y="1030261"/>
            <a:ext cx="1690371" cy="1606651"/>
          </a:xfrm>
          <a:prstGeom prst="rect">
            <a:avLst/>
          </a:prstGeom>
          <a:ln>
            <a:noFill/>
          </a:ln>
        </p:spPr>
      </p:pic>
      <p:pic>
        <p:nvPicPr>
          <p:cNvPr id="4" name="Image 3">
            <a:extLst>
              <a:ext uri="{FF2B5EF4-FFF2-40B4-BE49-F238E27FC236}">
                <a16:creationId xmlns:a16="http://schemas.microsoft.com/office/drawing/2014/main" id="{3C253741-92C0-1FAE-44A4-E21F5627CC8D}"/>
              </a:ext>
            </a:extLst>
          </p:cNvPr>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8294061" y="1318293"/>
            <a:ext cx="1690371" cy="1606651"/>
          </a:xfrm>
          <a:prstGeom prst="rect">
            <a:avLst/>
          </a:prstGeom>
          <a:ln>
            <a:noFill/>
          </a:ln>
        </p:spPr>
      </p:pic>
    </p:spTree>
    <p:extLst>
      <p:ext uri="{BB962C8B-B14F-4D97-AF65-F5344CB8AC3E}">
        <p14:creationId xmlns:p14="http://schemas.microsoft.com/office/powerpoint/2010/main" val="241994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4BC40C45-6542-4ADC-AB9E-DBC205B2349F}"/>
              </a:ext>
            </a:extLst>
          </p:cNvPr>
          <p:cNvSpPr/>
          <p:nvPr/>
        </p:nvSpPr>
        <p:spPr>
          <a:xfrm>
            <a:off x="109836" y="97107"/>
            <a:ext cx="7056784" cy="6517274"/>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dirty="0"/>
          </a:p>
        </p:txBody>
      </p:sp>
      <p:pic>
        <p:nvPicPr>
          <p:cNvPr id="8" name="Image 7" descr="Une image contenant bâtiment, bleu&#10;&#10;Description générée automatiquement">
            <a:extLst>
              <a:ext uri="{FF2B5EF4-FFF2-40B4-BE49-F238E27FC236}">
                <a16:creationId xmlns:a16="http://schemas.microsoft.com/office/drawing/2014/main" id="{4E912889-C5F3-4DE0-902A-52D879AD3C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4448" y="0"/>
            <a:ext cx="8064440" cy="6858000"/>
          </a:xfrm>
          <a:prstGeom prst="rect">
            <a:avLst/>
          </a:prstGeom>
          <a:effectLst>
            <a:softEdge rad="0"/>
          </a:effectLst>
        </p:spPr>
      </p:pic>
      <p:sp>
        <p:nvSpPr>
          <p:cNvPr id="3" name="ZoneTexte 2"/>
          <p:cNvSpPr txBox="1"/>
          <p:nvPr/>
        </p:nvSpPr>
        <p:spPr>
          <a:xfrm flipH="1">
            <a:off x="488901" y="1287919"/>
            <a:ext cx="6399187" cy="3785652"/>
          </a:xfrm>
          <a:prstGeom prst="rect">
            <a:avLst/>
          </a:prstGeom>
          <a:noFill/>
        </p:spPr>
        <p:txBody>
          <a:bodyPr wrap="square" rtlCol="0">
            <a:spAutoFit/>
          </a:bodyPr>
          <a:lstStyle/>
          <a:p>
            <a:pPr algn="ctr"/>
            <a:r>
              <a:rPr lang="pt-PT" sz="4400" b="1" dirty="0">
                <a:solidFill>
                  <a:schemeClr val="bg1"/>
                </a:solidFill>
                <a:cs typeface="Calibri" panose="020F0502020204030204" pitchFamily="34" charset="0"/>
              </a:rPr>
              <a:t>A nossa ambição </a:t>
            </a:r>
            <a:r>
              <a:rPr lang="pt-PT" sz="4400" b="1" dirty="0" err="1">
                <a:solidFill>
                  <a:schemeClr val="bg1"/>
                </a:solidFill>
                <a:cs typeface="Calibri" panose="020F0502020204030204" pitchFamily="34" charset="0"/>
              </a:rPr>
              <a:t>ESG</a:t>
            </a:r>
            <a:endParaRPr lang="pt-PT" sz="4400" b="1" dirty="0">
              <a:solidFill>
                <a:schemeClr val="bg1"/>
              </a:solidFill>
              <a:cs typeface="Calibri" panose="020F0502020204030204" pitchFamily="34" charset="0"/>
            </a:endParaRPr>
          </a:p>
          <a:p>
            <a:pPr algn="ctr"/>
            <a:endParaRPr lang="fr-FR" sz="3600" b="1" dirty="0">
              <a:solidFill>
                <a:schemeClr val="bg1"/>
              </a:solidFill>
              <a:cs typeface="Calibri" panose="020F0502020204030204" pitchFamily="34" charset="0"/>
            </a:endParaRPr>
          </a:p>
          <a:p>
            <a:pPr algn="ctr"/>
            <a:r>
              <a:rPr lang="pt-BR" sz="3200" b="1" dirty="0">
                <a:solidFill>
                  <a:schemeClr val="bg1"/>
                </a:solidFill>
                <a:cs typeface="Calibri" panose="020F0502020204030204" pitchFamily="34" charset="0"/>
              </a:rPr>
              <a:t>Desenvolver um ambiente digital ético, inclusivo e sustentável para os nossos funcionários, clientes e ecossistema, em todo o mundo.</a:t>
            </a:r>
            <a:endParaRPr lang="pt-PT" sz="3200" b="1" dirty="0">
              <a:solidFill>
                <a:schemeClr val="bg1"/>
              </a:solidFill>
              <a:cs typeface="Calibri" panose="020F0502020204030204" pitchFamily="34" charset="0"/>
            </a:endParaRPr>
          </a:p>
        </p:txBody>
      </p:sp>
    </p:spTree>
    <p:extLst>
      <p:ext uri="{BB962C8B-B14F-4D97-AF65-F5344CB8AC3E}">
        <p14:creationId xmlns:p14="http://schemas.microsoft.com/office/powerpoint/2010/main" val="1913814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rganigramme : Connecteur 25">
            <a:extLst>
              <a:ext uri="{FF2B5EF4-FFF2-40B4-BE49-F238E27FC236}">
                <a16:creationId xmlns:a16="http://schemas.microsoft.com/office/drawing/2014/main" id="{F2591FA1-4BEE-C749-3DBF-536359ED637A}"/>
              </a:ext>
            </a:extLst>
          </p:cNvPr>
          <p:cNvSpPr/>
          <p:nvPr/>
        </p:nvSpPr>
        <p:spPr>
          <a:xfrm>
            <a:off x="3793407" y="347975"/>
            <a:ext cx="7351165" cy="6032205"/>
          </a:xfrm>
          <a:prstGeom prst="flowChartConnector">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4B390FB2-E89D-43A2-8796-C581C50FD044}"/>
              </a:ext>
            </a:extLst>
          </p:cNvPr>
          <p:cNvSpPr txBox="1"/>
          <p:nvPr/>
        </p:nvSpPr>
        <p:spPr>
          <a:xfrm>
            <a:off x="551384" y="623526"/>
            <a:ext cx="2967671" cy="1477328"/>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pt-PT" sz="4800" b="1" i="0" u="none" strike="noStrike" cap="none" normalizeH="0" baseline="0" noProof="0">
                <a:ln>
                  <a:noFill/>
                </a:ln>
                <a:solidFill>
                  <a:prstClr val="white"/>
                </a:solidFill>
                <a:effectLst/>
                <a:uLnTx/>
                <a:uFillTx/>
                <a:latin typeface="Segoe UI"/>
                <a:ea typeface="+mn-ea"/>
                <a:cs typeface="+mn-cs"/>
              </a:rPr>
              <a:t>Os nossos 4 pilares</a:t>
            </a:r>
          </a:p>
        </p:txBody>
      </p:sp>
      <p:pic>
        <p:nvPicPr>
          <p:cNvPr id="25" name="Image 24">
            <a:extLst>
              <a:ext uri="{FF2B5EF4-FFF2-40B4-BE49-F238E27FC236}">
                <a16:creationId xmlns:a16="http://schemas.microsoft.com/office/drawing/2014/main" id="{38A06850-0677-4CBF-9F01-41A14B0537FA}"/>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9200137" y="3366038"/>
            <a:ext cx="1440000" cy="1440000"/>
          </a:xfrm>
          <a:prstGeom prst="rect">
            <a:avLst/>
          </a:prstGeom>
        </p:spPr>
      </p:pic>
      <p:sp>
        <p:nvSpPr>
          <p:cNvPr id="29" name="Rectangle 28">
            <a:extLst>
              <a:ext uri="{FF2B5EF4-FFF2-40B4-BE49-F238E27FC236}">
                <a16:creationId xmlns:a16="http://schemas.microsoft.com/office/drawing/2014/main" id="{891855D2-8B10-4CE5-8F89-E68A9BE060D4}"/>
              </a:ext>
            </a:extLst>
          </p:cNvPr>
          <p:cNvSpPr/>
          <p:nvPr/>
        </p:nvSpPr>
        <p:spPr>
          <a:xfrm>
            <a:off x="7745651" y="4575838"/>
            <a:ext cx="4200008" cy="523220"/>
          </a:xfrm>
          <a:prstGeom prst="rect">
            <a:avLst/>
          </a:prstGeom>
          <a:solidFill>
            <a:schemeClr val="accent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2800" b="1" i="0" u="none" strike="noStrike" cap="none" normalizeH="0" baseline="0" noProof="0" dirty="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A Cegid para o planeta</a:t>
            </a:r>
          </a:p>
        </p:txBody>
      </p:sp>
      <p:sp>
        <p:nvSpPr>
          <p:cNvPr id="2" name="Rectangle 1">
            <a:extLst>
              <a:ext uri="{FF2B5EF4-FFF2-40B4-BE49-F238E27FC236}">
                <a16:creationId xmlns:a16="http://schemas.microsoft.com/office/drawing/2014/main" id="{7111D69C-871C-4F76-B0C6-66C30628D011}"/>
              </a:ext>
            </a:extLst>
          </p:cNvPr>
          <p:cNvSpPr/>
          <p:nvPr/>
        </p:nvSpPr>
        <p:spPr>
          <a:xfrm>
            <a:off x="3604733" y="2154271"/>
            <a:ext cx="3864009" cy="100811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PT" i="1" dirty="0">
                <a:solidFill>
                  <a:schemeClr val="bg1"/>
                </a:solidFill>
                <a:latin typeface="Segoe UI" panose="020B0502040204020203" pitchFamily="34" charset="0"/>
                <a:cs typeface="Times New Roman" panose="02020603050405020304" pitchFamily="18" charset="0"/>
              </a:rPr>
              <a:t>Exercer a nossa atividade de forma ética e responsável e ter um impacto positivo nos nossos territórios</a:t>
            </a:r>
          </a:p>
        </p:txBody>
      </p:sp>
      <p:sp>
        <p:nvSpPr>
          <p:cNvPr id="18" name="ZoneTexte 17">
            <a:extLst>
              <a:ext uri="{FF2B5EF4-FFF2-40B4-BE49-F238E27FC236}">
                <a16:creationId xmlns:a16="http://schemas.microsoft.com/office/drawing/2014/main" id="{E9A16622-291C-4138-8E97-6642928E8D77}"/>
              </a:ext>
            </a:extLst>
          </p:cNvPr>
          <p:cNvSpPr txBox="1"/>
          <p:nvPr/>
        </p:nvSpPr>
        <p:spPr>
          <a:xfrm>
            <a:off x="3733009" y="1460650"/>
            <a:ext cx="3961420" cy="485318"/>
          </a:xfrm>
          <a:prstGeom prst="rect">
            <a:avLst/>
          </a:prstGeom>
          <a:solidFill>
            <a:schemeClr val="accent2"/>
          </a:solidFill>
        </p:spPr>
        <p:txBody>
          <a:bodyPr vert="horz" wrap="square" lIns="48000" tIns="0" rIns="4800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2800" b="1" i="0" u="none" strike="noStrike" cap="none" normalizeH="0" baseline="0" noProof="0" dirty="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A Cegid e a sociedade</a:t>
            </a:r>
          </a:p>
        </p:txBody>
      </p:sp>
      <p:sp>
        <p:nvSpPr>
          <p:cNvPr id="15" name="Rectangle 14">
            <a:extLst>
              <a:ext uri="{FF2B5EF4-FFF2-40B4-BE49-F238E27FC236}">
                <a16:creationId xmlns:a16="http://schemas.microsoft.com/office/drawing/2014/main" id="{1CB95CD5-4B9A-422C-9A8A-3CB79BAEDD5C}"/>
              </a:ext>
            </a:extLst>
          </p:cNvPr>
          <p:cNvSpPr/>
          <p:nvPr/>
        </p:nvSpPr>
        <p:spPr>
          <a:xfrm>
            <a:off x="3603823" y="5112931"/>
            <a:ext cx="3890274" cy="12073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07000"/>
              </a:lnSpc>
              <a:spcAft>
                <a:spcPts val="800"/>
              </a:spcAft>
            </a:pPr>
            <a:r>
              <a:rPr lang="pt-PT" sz="1800" i="1" dirty="0">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Ajudar os nossos colaboradores (e futuros colaboradores) a crescerem num ambiente seguro e de igualdade de oportunidades</a:t>
            </a:r>
          </a:p>
        </p:txBody>
      </p:sp>
      <p:sp>
        <p:nvSpPr>
          <p:cNvPr id="9" name="Rectangle 8">
            <a:extLst>
              <a:ext uri="{FF2B5EF4-FFF2-40B4-BE49-F238E27FC236}">
                <a16:creationId xmlns:a16="http://schemas.microsoft.com/office/drawing/2014/main" id="{AA6A60E6-DB63-B88D-486C-0932EF541A36}"/>
              </a:ext>
            </a:extLst>
          </p:cNvPr>
          <p:cNvSpPr/>
          <p:nvPr/>
        </p:nvSpPr>
        <p:spPr>
          <a:xfrm>
            <a:off x="7755676" y="2250317"/>
            <a:ext cx="4392488" cy="108431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defRPr/>
            </a:pPr>
            <a:r>
              <a:rPr kumimoji="0" lang="pt-PT" sz="1800" i="1" u="none" strike="noStrike" cap="none" normalizeH="0" baseline="0" noProof="0" dirty="0">
                <a:ln>
                  <a:noFill/>
                </a:ln>
                <a:solidFill>
                  <a:prstClr val="white"/>
                </a:solidFill>
                <a:effectLst/>
                <a:uLnTx/>
                <a:uFillTx/>
                <a:latin typeface="Segoe UI"/>
                <a:ea typeface="+mn-ea"/>
                <a:cs typeface="+mn-cs"/>
              </a:rPr>
              <a:t>Garantir a satisfação dos nossos clientes, a segurança da sua solução e acompanhar a sua própria abordagem </a:t>
            </a:r>
            <a:r>
              <a:rPr kumimoji="0" lang="pt-PT" sz="1800" i="1" u="none" strike="noStrike" cap="none" normalizeH="0" baseline="0" noProof="0" dirty="0" err="1">
                <a:ln>
                  <a:noFill/>
                </a:ln>
                <a:solidFill>
                  <a:prstClr val="white"/>
                </a:solidFill>
                <a:effectLst/>
                <a:uLnTx/>
                <a:uFillTx/>
                <a:latin typeface="Segoe UI"/>
                <a:ea typeface="+mn-ea"/>
                <a:cs typeface="+mn-cs"/>
              </a:rPr>
              <a:t>ESG</a:t>
            </a:r>
            <a:endParaRPr kumimoji="0" lang="pt-PT" sz="1800" i="1" u="none" strike="noStrike" cap="none" normalizeH="0" baseline="0" noProof="0" dirty="0">
              <a:ln>
                <a:noFill/>
              </a:ln>
              <a:solidFill>
                <a:prstClr val="white"/>
              </a:solidFill>
              <a:effectLst/>
              <a:uLnTx/>
              <a:uFillTx/>
              <a:latin typeface="Segoe UI"/>
              <a:ea typeface="+mn-ea"/>
              <a:cs typeface="+mn-cs"/>
            </a:endParaRPr>
          </a:p>
        </p:txBody>
      </p:sp>
      <p:sp>
        <p:nvSpPr>
          <p:cNvPr id="10" name="ZoneTexte 9">
            <a:extLst>
              <a:ext uri="{FF2B5EF4-FFF2-40B4-BE49-F238E27FC236}">
                <a16:creationId xmlns:a16="http://schemas.microsoft.com/office/drawing/2014/main" id="{15D85A7B-ABB7-845E-95E5-62E17E5FAF5E}"/>
              </a:ext>
            </a:extLst>
          </p:cNvPr>
          <p:cNvSpPr txBox="1"/>
          <p:nvPr/>
        </p:nvSpPr>
        <p:spPr>
          <a:xfrm>
            <a:off x="7627650" y="1393217"/>
            <a:ext cx="4392488" cy="825690"/>
          </a:xfrm>
          <a:prstGeom prst="rect">
            <a:avLst/>
          </a:prstGeom>
          <a:noFill/>
        </p:spPr>
        <p:txBody>
          <a:bodyPr vert="horz" wrap="square" lIns="48000" tIns="0" rIns="4800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2800" b="1" i="0" u="none" strike="noStrike" cap="none" normalizeH="0" baseline="0" noProof="0" dirty="0">
                <a:ln>
                  <a:noFill/>
                </a:ln>
                <a:solidFill>
                  <a:srgbClr val="002C52">
                    <a:lumMod val="50000"/>
                    <a:lumOff val="50000"/>
                  </a:srgbClr>
                </a:solidFill>
                <a:effectLst/>
                <a:uLnTx/>
                <a:uFillTx/>
                <a:latin typeface="Segoe UI" panose="020B0502040204020203" pitchFamily="34" charset="0"/>
                <a:ea typeface="+mn-ea"/>
                <a:cs typeface="Segoe UI" panose="020B0502040204020203" pitchFamily="34" charset="0"/>
              </a:rPr>
              <a:t>A Cegid para os seus clientes</a:t>
            </a:r>
          </a:p>
        </p:txBody>
      </p:sp>
      <p:pic>
        <p:nvPicPr>
          <p:cNvPr id="19" name="Image 18">
            <a:extLst>
              <a:ext uri="{FF2B5EF4-FFF2-40B4-BE49-F238E27FC236}">
                <a16:creationId xmlns:a16="http://schemas.microsoft.com/office/drawing/2014/main" id="{E90309F3-2421-60CD-848C-51B18A08C61A}"/>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4934795" y="3077823"/>
            <a:ext cx="1476682" cy="1772905"/>
          </a:xfrm>
          <a:prstGeom prst="rect">
            <a:avLst/>
          </a:prstGeom>
        </p:spPr>
      </p:pic>
      <p:sp>
        <p:nvSpPr>
          <p:cNvPr id="23" name="ZoneTexte 22">
            <a:extLst>
              <a:ext uri="{FF2B5EF4-FFF2-40B4-BE49-F238E27FC236}">
                <a16:creationId xmlns:a16="http://schemas.microsoft.com/office/drawing/2014/main" id="{3B1C4A12-3228-AA1E-199B-ECCDF99E4332}"/>
              </a:ext>
            </a:extLst>
          </p:cNvPr>
          <p:cNvSpPr txBox="1"/>
          <p:nvPr/>
        </p:nvSpPr>
        <p:spPr>
          <a:xfrm>
            <a:off x="3325152" y="4583784"/>
            <a:ext cx="4392488" cy="441489"/>
          </a:xfrm>
          <a:prstGeom prst="rect">
            <a:avLst/>
          </a:prstGeom>
          <a:noFill/>
        </p:spPr>
        <p:txBody>
          <a:bodyPr vert="horz" wrap="square" lIns="48000" tIns="0" rIns="4800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2800" b="1">
                <a:solidFill>
                  <a:srgbClr val="002C52">
                    <a:lumMod val="50000"/>
                    <a:lumOff val="50000"/>
                  </a:srgbClr>
                </a:solidFill>
                <a:latin typeface="Segoe UI" panose="020B0502040204020203" pitchFamily="34" charset="0"/>
                <a:cs typeface="Segoe UI" panose="020B0502040204020203" pitchFamily="34" charset="0"/>
              </a:rPr>
              <a:t>A Cegid e as pessoas</a:t>
            </a:r>
          </a:p>
        </p:txBody>
      </p:sp>
      <p:pic>
        <p:nvPicPr>
          <p:cNvPr id="24" name="Image 23">
            <a:extLst>
              <a:ext uri="{FF2B5EF4-FFF2-40B4-BE49-F238E27FC236}">
                <a16:creationId xmlns:a16="http://schemas.microsoft.com/office/drawing/2014/main" id="{F12343D2-79B1-4436-910D-9055B3650945}"/>
              </a:ext>
            </a:extLst>
          </p:cNvPr>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4971477" y="38007"/>
            <a:ext cx="1440000" cy="1440000"/>
          </a:xfrm>
          <a:prstGeom prst="rect">
            <a:avLst/>
          </a:prstGeom>
          <a:solidFill>
            <a:schemeClr val="accent2"/>
          </a:solidFill>
        </p:spPr>
      </p:pic>
      <p:sp>
        <p:nvSpPr>
          <p:cNvPr id="16" name="Rectangle 15">
            <a:extLst>
              <a:ext uri="{FF2B5EF4-FFF2-40B4-BE49-F238E27FC236}">
                <a16:creationId xmlns:a16="http://schemas.microsoft.com/office/drawing/2014/main" id="{7250479F-17CF-4D48-A3ED-018AFA5606A8}"/>
              </a:ext>
            </a:extLst>
          </p:cNvPr>
          <p:cNvSpPr/>
          <p:nvPr/>
        </p:nvSpPr>
        <p:spPr>
          <a:xfrm>
            <a:off x="8186868" y="5124416"/>
            <a:ext cx="3434333" cy="90424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PT" i="1" dirty="0">
                <a:solidFill>
                  <a:schemeClr val="bg1"/>
                </a:solidFill>
                <a:latin typeface="Segoe UI" panose="020B0502040204020203" pitchFamily="34" charset="0"/>
                <a:cs typeface="Times New Roman" panose="02020603050405020304" pitchFamily="18" charset="0"/>
              </a:rPr>
              <a:t>Reduzir o nosso impacto ambiental e combater as alterações climáticas  </a:t>
            </a:r>
          </a:p>
        </p:txBody>
      </p:sp>
      <p:pic>
        <p:nvPicPr>
          <p:cNvPr id="4" name="Image 3">
            <a:extLst>
              <a:ext uri="{FF2B5EF4-FFF2-40B4-BE49-F238E27FC236}">
                <a16:creationId xmlns:a16="http://schemas.microsoft.com/office/drawing/2014/main" id="{CA3A265C-2FE1-642C-219E-37F5F062D640}"/>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9494987" y="-129504"/>
            <a:ext cx="1439999" cy="1606651"/>
          </a:xfrm>
          <a:prstGeom prst="rect">
            <a:avLst/>
          </a:prstGeom>
          <a:ln>
            <a:noFill/>
          </a:ln>
        </p:spPr>
      </p:pic>
      <p:pic>
        <p:nvPicPr>
          <p:cNvPr id="3" name="Image 2" descr="Une image contenant jouet&#10;&#10;Description générée automatiquement">
            <a:extLst>
              <a:ext uri="{FF2B5EF4-FFF2-40B4-BE49-F238E27FC236}">
                <a16:creationId xmlns:a16="http://schemas.microsoft.com/office/drawing/2014/main" id="{8A8DE126-869F-4916-96FF-EF5AF02791A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41475" t="34335" b="35734"/>
          <a:stretch/>
        </p:blipFill>
        <p:spPr>
          <a:xfrm>
            <a:off x="0" y="3202226"/>
            <a:ext cx="6752462" cy="3655774"/>
          </a:xfrm>
          <a:prstGeom prst="rect">
            <a:avLst/>
          </a:prstGeom>
        </p:spPr>
      </p:pic>
    </p:spTree>
    <p:extLst>
      <p:ext uri="{BB962C8B-B14F-4D97-AF65-F5344CB8AC3E}">
        <p14:creationId xmlns:p14="http://schemas.microsoft.com/office/powerpoint/2010/main" val="4282470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259596" y="620688"/>
            <a:ext cx="5669051" cy="6889707"/>
          </a:xfrm>
          <a:prstGeom prst="rect">
            <a:avLst/>
          </a:prstGeom>
        </p:spPr>
        <p:txBody>
          <a:bodyPr wrap="square" lIns="91440" tIns="45720" rIns="91440" bIns="45720" anchor="t">
            <a:spAutoFit/>
          </a:bodyPr>
          <a:lstStyle/>
          <a:p>
            <a:pPr lvl="0">
              <a:spcBef>
                <a:spcPts val="600"/>
              </a:spcBef>
            </a:pPr>
            <a:r>
              <a:rPr lang="pt-PT" b="1" dirty="0">
                <a:solidFill>
                  <a:schemeClr val="bg1"/>
                </a:solidFill>
                <a:latin typeface="+mj-lt"/>
                <a:cs typeface="Times New Roman"/>
              </a:rPr>
              <a:t>Ética empresarial</a:t>
            </a:r>
          </a:p>
          <a:p>
            <a:pPr marL="285750" lvl="0" indent="-285750">
              <a:lnSpc>
                <a:spcPct val="107000"/>
              </a:lnSpc>
              <a:buFont typeface="Arial" panose="020B0604020202020204" pitchFamily="34" charset="0"/>
              <a:buChar char="•"/>
            </a:pPr>
            <a:r>
              <a:rPr lang="pt-PT" dirty="0">
                <a:solidFill>
                  <a:schemeClr val="bg1"/>
                </a:solidFill>
                <a:latin typeface="+mj-lt"/>
                <a:cs typeface="Times New Roman"/>
              </a:rPr>
              <a:t>Identificação dos riscos de corrupção.</a:t>
            </a:r>
          </a:p>
          <a:p>
            <a:pPr marL="285750" indent="-285750">
              <a:lnSpc>
                <a:spcPct val="107000"/>
              </a:lnSpc>
              <a:buFont typeface="Arial" panose="020B0604020202020204" pitchFamily="34" charset="0"/>
              <a:buChar char="•"/>
            </a:pPr>
            <a:r>
              <a:rPr lang="pt-PT" dirty="0">
                <a:solidFill>
                  <a:schemeClr val="bg1"/>
                </a:solidFill>
                <a:latin typeface="+mj-lt"/>
                <a:cs typeface="Times New Roman"/>
              </a:rPr>
              <a:t>Formação dos colaboradores expostos a estes riscos sensíveis.</a:t>
            </a:r>
          </a:p>
          <a:p>
            <a:pPr marL="285750" lvl="0" indent="-285750">
              <a:lnSpc>
                <a:spcPct val="107000"/>
              </a:lnSpc>
              <a:buFont typeface="Arial" panose="020B0604020202020204" pitchFamily="34" charset="0"/>
              <a:buChar char="•"/>
            </a:pPr>
            <a:r>
              <a:rPr lang="pt-PT" dirty="0">
                <a:solidFill>
                  <a:schemeClr val="bg1"/>
                </a:solidFill>
                <a:latin typeface="+mj-lt"/>
                <a:cs typeface="Times New Roman"/>
              </a:rPr>
              <a:t>Reforço do sistema de denúncia de irregularidades.</a:t>
            </a:r>
          </a:p>
          <a:p>
            <a:pPr>
              <a:lnSpc>
                <a:spcPct val="107000"/>
              </a:lnSpc>
              <a:spcBef>
                <a:spcPts val="600"/>
              </a:spcBef>
            </a:pPr>
            <a:endParaRPr lang="en-US" sz="1400" b="1" dirty="0">
              <a:solidFill>
                <a:schemeClr val="bg1"/>
              </a:solidFill>
              <a:latin typeface="+mj-lt"/>
              <a:cs typeface="Times New Roman"/>
            </a:endParaRPr>
          </a:p>
          <a:p>
            <a:pPr>
              <a:lnSpc>
                <a:spcPct val="107000"/>
              </a:lnSpc>
              <a:spcBef>
                <a:spcPts val="600"/>
              </a:spcBef>
            </a:pPr>
            <a:r>
              <a:rPr lang="pt-PT" b="1" dirty="0">
                <a:solidFill>
                  <a:schemeClr val="bg1"/>
                </a:solidFill>
                <a:latin typeface="+mj-lt"/>
                <a:cs typeface="Times New Roman"/>
              </a:rPr>
              <a:t>Proteção dos dados pessoais </a:t>
            </a:r>
          </a:p>
          <a:p>
            <a:pPr marL="285750" lvl="0" indent="-285750">
              <a:lnSpc>
                <a:spcPct val="107000"/>
              </a:lnSpc>
              <a:buFont typeface="Arial" panose="020B0604020202020204" pitchFamily="34" charset="0"/>
              <a:buChar char="•"/>
            </a:pPr>
            <a:r>
              <a:rPr lang="pt-PT" dirty="0">
                <a:solidFill>
                  <a:schemeClr val="bg1"/>
                </a:solidFill>
                <a:latin typeface="+mj-lt"/>
                <a:cs typeface="Times New Roman"/>
              </a:rPr>
              <a:t>Formação dos funcionários: 85% de participação.</a:t>
            </a:r>
          </a:p>
          <a:p>
            <a:pPr marL="285750" indent="-285750">
              <a:lnSpc>
                <a:spcPct val="107000"/>
              </a:lnSpc>
              <a:buFont typeface="Arial" panose="020B0604020202020204" pitchFamily="34" charset="0"/>
              <a:buChar char="•"/>
            </a:pPr>
            <a:r>
              <a:rPr lang="pt-PT" dirty="0">
                <a:solidFill>
                  <a:schemeClr val="bg1"/>
                </a:solidFill>
                <a:latin typeface="+mj-lt"/>
                <a:cs typeface="Times New Roman"/>
              </a:rPr>
              <a:t>Proteção dos dados pessoais desde a fase de conceção (</a:t>
            </a:r>
            <a:r>
              <a:rPr lang="pt-PT" dirty="0" err="1">
                <a:solidFill>
                  <a:schemeClr val="bg1"/>
                </a:solidFill>
                <a:latin typeface="+mj-lt"/>
                <a:cs typeface="Times New Roman"/>
              </a:rPr>
              <a:t>RGPD</a:t>
            </a:r>
            <a:r>
              <a:rPr lang="pt-PT" dirty="0">
                <a:solidFill>
                  <a:schemeClr val="bg1"/>
                </a:solidFill>
                <a:latin typeface="+mj-lt"/>
                <a:cs typeface="Times New Roman"/>
              </a:rPr>
              <a:t>).</a:t>
            </a:r>
          </a:p>
          <a:p>
            <a:pPr>
              <a:lnSpc>
                <a:spcPct val="107000"/>
              </a:lnSpc>
              <a:buFont typeface="Arial" panose="020B0604020202020204" pitchFamily="34" charset="0"/>
            </a:pPr>
            <a:endParaRPr lang="en-US" sz="1400" dirty="0">
              <a:solidFill>
                <a:schemeClr val="bg1"/>
              </a:solidFill>
              <a:latin typeface="+mj-lt"/>
              <a:cs typeface="Times New Roman"/>
            </a:endParaRPr>
          </a:p>
          <a:p>
            <a:pPr>
              <a:lnSpc>
                <a:spcPct val="107000"/>
              </a:lnSpc>
            </a:pPr>
            <a:r>
              <a:rPr lang="pt-PT" b="1" dirty="0">
                <a:solidFill>
                  <a:schemeClr val="bg1"/>
                </a:solidFill>
                <a:latin typeface="+mj-lt"/>
                <a:cs typeface="Segoe UI"/>
              </a:rPr>
              <a:t>Compras responsáveis</a:t>
            </a:r>
          </a:p>
          <a:p>
            <a:pPr marL="285750" indent="-285750">
              <a:lnSpc>
                <a:spcPct val="107000"/>
              </a:lnSpc>
              <a:buFont typeface="Arial,Sans-Serif"/>
              <a:buChar char="•"/>
            </a:pPr>
            <a:r>
              <a:rPr lang="pt-PT" dirty="0">
                <a:solidFill>
                  <a:schemeClr val="bg1"/>
                </a:solidFill>
                <a:latin typeface="+mj-lt"/>
                <a:cs typeface="Segoe UI"/>
              </a:rPr>
              <a:t>Carta de compras assinada pelos 137 principais fornecedores.</a:t>
            </a:r>
          </a:p>
          <a:p>
            <a:pPr marL="285750" indent="-285750">
              <a:lnSpc>
                <a:spcPct val="107000"/>
              </a:lnSpc>
              <a:buFont typeface="Arial,Sans-Serif"/>
              <a:buChar char="•"/>
            </a:pPr>
            <a:r>
              <a:rPr lang="pt-PT" dirty="0">
                <a:solidFill>
                  <a:schemeClr val="bg1"/>
                </a:solidFill>
                <a:latin typeface="+mj-lt"/>
                <a:cs typeface="Segoe UI"/>
              </a:rPr>
              <a:t>Reutilização de mobiliário.</a:t>
            </a:r>
          </a:p>
          <a:p>
            <a:pPr marL="285750" indent="-285750">
              <a:lnSpc>
                <a:spcPct val="107000"/>
              </a:lnSpc>
              <a:buFont typeface="Arial,Sans-Serif"/>
              <a:buChar char="•"/>
            </a:pPr>
            <a:r>
              <a:rPr lang="pt-PT" dirty="0">
                <a:solidFill>
                  <a:schemeClr val="bg1"/>
                </a:solidFill>
                <a:latin typeface="+mj-lt"/>
                <a:cs typeface="Segoe UI"/>
              </a:rPr>
              <a:t>Norma </a:t>
            </a:r>
            <a:r>
              <a:rPr lang="pt-PT" dirty="0" err="1">
                <a:solidFill>
                  <a:schemeClr val="bg1"/>
                </a:solidFill>
                <a:latin typeface="+mj-lt"/>
                <a:cs typeface="Segoe UI"/>
              </a:rPr>
              <a:t>WELL</a:t>
            </a:r>
            <a:r>
              <a:rPr lang="pt-PT" dirty="0">
                <a:solidFill>
                  <a:schemeClr val="bg1"/>
                </a:solidFill>
                <a:latin typeface="+mj-lt"/>
                <a:cs typeface="Segoe UI"/>
              </a:rPr>
              <a:t> e pontos de carregamento nas nossas 3 principais instalações.</a:t>
            </a:r>
          </a:p>
          <a:p>
            <a:pPr marL="285750" indent="-285750">
              <a:lnSpc>
                <a:spcPct val="107000"/>
              </a:lnSpc>
              <a:buFont typeface="Arial,Sans-Serif"/>
              <a:buChar char="•"/>
            </a:pPr>
            <a:r>
              <a:rPr lang="pt-PT" dirty="0">
                <a:solidFill>
                  <a:schemeClr val="bg1"/>
                </a:solidFill>
                <a:latin typeface="+mj-lt"/>
                <a:cs typeface="Segoe UI"/>
              </a:rPr>
              <a:t>100% dos colaboradores do serviço de compras sensibilizados para o Digital Responsável (Fresco do Digital).</a:t>
            </a:r>
          </a:p>
          <a:p>
            <a:pPr marL="285750" indent="-285750">
              <a:lnSpc>
                <a:spcPct val="107000"/>
              </a:lnSpc>
              <a:buFont typeface="Arial,Sans-Serif"/>
              <a:buChar char="•"/>
            </a:pPr>
            <a:endParaRPr lang="en-US" dirty="0">
              <a:solidFill>
                <a:schemeClr val="bg1"/>
              </a:solidFill>
              <a:latin typeface="+mj-lt"/>
              <a:cs typeface="Segoe UI"/>
            </a:endParaRPr>
          </a:p>
          <a:p>
            <a:pPr marL="285750" indent="-285750">
              <a:lnSpc>
                <a:spcPct val="107000"/>
              </a:lnSpc>
              <a:buFont typeface="Arial,Sans-Serif"/>
              <a:buChar char="•"/>
            </a:pPr>
            <a:endParaRPr lang="en-US" dirty="0">
              <a:solidFill>
                <a:schemeClr val="bg1"/>
              </a:solidFill>
              <a:latin typeface="+mj-lt"/>
              <a:cs typeface="Segoe UI"/>
            </a:endParaRPr>
          </a:p>
          <a:p>
            <a:pPr>
              <a:lnSpc>
                <a:spcPct val="107000"/>
              </a:lnSpc>
            </a:pPr>
            <a:endParaRPr lang="en-US" dirty="0">
              <a:solidFill>
                <a:schemeClr val="bg1"/>
              </a:solidFill>
              <a:latin typeface="+mj-lt"/>
              <a:cs typeface="Times New Roman" panose="02020603050405020304" pitchFamily="18" charset="0"/>
            </a:endParaRP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58342" y="-1128634"/>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a:off x="4735519" y="846772"/>
            <a:ext cx="1524078"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365684" y="846772"/>
            <a:ext cx="4650195"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pt-PT" sz="3200" b="1" i="0" u="none" strike="noStrike" cap="none" normalizeH="0" baseline="0" noProof="0" dirty="0">
                <a:ln>
                  <a:noFill/>
                </a:ln>
                <a:solidFill>
                  <a:prstClr val="white"/>
                </a:solidFill>
                <a:effectLst/>
                <a:uLnTx/>
                <a:uFillTx/>
                <a:latin typeface="Segoe UI"/>
                <a:ea typeface="+mn-ea"/>
                <a:cs typeface="+mn-cs"/>
              </a:rPr>
              <a:t>A Cegid na sociedade</a:t>
            </a:r>
          </a:p>
        </p:txBody>
      </p:sp>
      <p:cxnSp>
        <p:nvCxnSpPr>
          <p:cNvPr id="12" name="Connecteur droit 11">
            <a:extLst>
              <a:ext uri="{FF2B5EF4-FFF2-40B4-BE49-F238E27FC236}">
                <a16:creationId xmlns:a16="http://schemas.microsoft.com/office/drawing/2014/main" id="{B2D76FF4-6FB8-453C-930E-722C35A08B6D}"/>
              </a:ext>
            </a:extLst>
          </p:cNvPr>
          <p:cNvCxnSpPr>
            <a:cxnSpLocks/>
          </p:cNvCxnSpPr>
          <p:nvPr/>
        </p:nvCxnSpPr>
        <p:spPr>
          <a:xfrm>
            <a:off x="5213611" y="2636912"/>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61C69CB5-9008-40A8-AAC5-9A32366A39BF}"/>
              </a:ext>
            </a:extLst>
          </p:cNvPr>
          <p:cNvCxnSpPr>
            <a:cxnSpLocks/>
          </p:cNvCxnSpPr>
          <p:nvPr/>
        </p:nvCxnSpPr>
        <p:spPr>
          <a:xfrm>
            <a:off x="5227665" y="4005064"/>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6" name="Groupe 5">
            <a:extLst>
              <a:ext uri="{FF2B5EF4-FFF2-40B4-BE49-F238E27FC236}">
                <a16:creationId xmlns:a16="http://schemas.microsoft.com/office/drawing/2014/main" id="{8B6428E7-1CA0-87D0-2C4C-2097D65CEB41}"/>
              </a:ext>
            </a:extLst>
          </p:cNvPr>
          <p:cNvGrpSpPr/>
          <p:nvPr/>
        </p:nvGrpSpPr>
        <p:grpSpPr>
          <a:xfrm>
            <a:off x="1204216" y="3016508"/>
            <a:ext cx="2508541" cy="2558982"/>
            <a:chOff x="1174137" y="1903588"/>
            <a:chExt cx="2538620" cy="3060297"/>
          </a:xfrm>
        </p:grpSpPr>
        <p:pic>
          <p:nvPicPr>
            <p:cNvPr id="13" name="Image 12">
              <a:extLst>
                <a:ext uri="{FF2B5EF4-FFF2-40B4-BE49-F238E27FC236}">
                  <a16:creationId xmlns:a16="http://schemas.microsoft.com/office/drawing/2014/main" id="{56E9CE28-2F8B-4401-92D9-E553F416BF8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33469" y="1903588"/>
              <a:ext cx="1271511" cy="1536297"/>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51012878-B6E9-495D-9F63-C11709B83A6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4137" y="1903591"/>
              <a:ext cx="1271510" cy="1536295"/>
            </a:xfrm>
            <a:prstGeom prst="rect">
              <a:avLst/>
            </a:prstGeom>
          </p:spPr>
        </p:pic>
        <p:pic>
          <p:nvPicPr>
            <p:cNvPr id="17" name="Image 16" descr="Une image contenant texte, clipart&#10;&#10;Description générée automatiquement">
              <a:extLst>
                <a:ext uri="{FF2B5EF4-FFF2-40B4-BE49-F238E27FC236}">
                  <a16:creationId xmlns:a16="http://schemas.microsoft.com/office/drawing/2014/main" id="{E474775A-757B-4867-AB87-026C29EA4A0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88374" y="3427588"/>
              <a:ext cx="1271511" cy="1536297"/>
            </a:xfrm>
            <a:prstGeom prst="rect">
              <a:avLst/>
            </a:prstGeom>
          </p:spPr>
        </p:pic>
        <p:pic>
          <p:nvPicPr>
            <p:cNvPr id="18" name="Image 17">
              <a:extLst>
                <a:ext uri="{FF2B5EF4-FFF2-40B4-BE49-F238E27FC236}">
                  <a16:creationId xmlns:a16="http://schemas.microsoft.com/office/drawing/2014/main" id="{82D97E15-1909-4E68-B76F-F7356032F79F}"/>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454024" y="3440431"/>
              <a:ext cx="1258733" cy="1523454"/>
            </a:xfrm>
            <a:prstGeom prst="rect">
              <a:avLst/>
            </a:prstGeom>
          </p:spPr>
        </p:pic>
      </p:grpSp>
      <p:sp>
        <p:nvSpPr>
          <p:cNvPr id="3" name="Rectangle 2">
            <a:extLst>
              <a:ext uri="{FF2B5EF4-FFF2-40B4-BE49-F238E27FC236}">
                <a16:creationId xmlns:a16="http://schemas.microsoft.com/office/drawing/2014/main" id="{75F8F311-A0A1-32A9-1314-3C29A8220DC0}"/>
              </a:ext>
            </a:extLst>
          </p:cNvPr>
          <p:cNvSpPr/>
          <p:nvPr/>
        </p:nvSpPr>
        <p:spPr>
          <a:xfrm>
            <a:off x="516622" y="1557447"/>
            <a:ext cx="3864009" cy="1008112"/>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PT" i="1">
                <a:solidFill>
                  <a:schemeClr val="bg1"/>
                </a:solidFill>
                <a:latin typeface="Segoe UI" panose="020B0502040204020203" pitchFamily="34" charset="0"/>
                <a:cs typeface="Times New Roman" panose="02020603050405020304" pitchFamily="18" charset="0"/>
              </a:rPr>
              <a:t>Exercer a nossa atividade de forma ética e responsável e ter um impacto positivo nos nossos territórios</a:t>
            </a:r>
          </a:p>
        </p:txBody>
      </p:sp>
    </p:spTree>
    <p:extLst>
      <p:ext uri="{BB962C8B-B14F-4D97-AF65-F5344CB8AC3E}">
        <p14:creationId xmlns:p14="http://schemas.microsoft.com/office/powerpoint/2010/main" val="285939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589713" y="921561"/>
            <a:ext cx="5602287" cy="5753113"/>
          </a:xfrm>
          <a:prstGeom prst="rect">
            <a:avLst/>
          </a:prstGeom>
        </p:spPr>
        <p:txBody>
          <a:bodyPr wrap="square" lIns="91440" tIns="45720" rIns="91440" bIns="45720" anchor="t">
            <a:spAutoFit/>
          </a:bodyPr>
          <a:lstStyle/>
          <a:p>
            <a:pPr marL="371475" lvl="1" indent="-285750">
              <a:spcAft>
                <a:spcPts val="800"/>
              </a:spcAft>
              <a:buFont typeface="Wingdings" panose="05000000000000000000" pitchFamily="2" charset="2"/>
              <a:buChar char="Ø"/>
              <a:defRPr/>
            </a:pPr>
            <a:r>
              <a:rPr kumimoji="0" lang="pt-PT" sz="1800" b="1" i="1" u="none" strike="noStrike" cap="none" normalizeH="0" baseline="0" noProof="0" dirty="0">
                <a:ln>
                  <a:noFill/>
                </a:ln>
                <a:solidFill>
                  <a:srgbClr val="FF5C35"/>
                </a:solidFill>
                <a:effectLst/>
                <a:uLnTx/>
                <a:uFillTx/>
                <a:latin typeface="Segoe UI"/>
                <a:cs typeface="Times New Roman"/>
              </a:rPr>
              <a:t>Educação</a:t>
            </a:r>
            <a:r>
              <a:rPr lang="pt-PT" b="1" i="1" dirty="0">
                <a:solidFill>
                  <a:srgbClr val="FF5C35"/>
                </a:solidFill>
                <a:latin typeface="Segoe UI"/>
                <a:cs typeface="Times New Roman"/>
              </a:rPr>
              <a:t>/</a:t>
            </a:r>
            <a:r>
              <a:rPr kumimoji="0" lang="pt-PT" sz="1800" b="1" i="1" u="none" strike="noStrike" cap="none" normalizeH="0" baseline="0" noProof="0" dirty="0">
                <a:ln>
                  <a:noFill/>
                </a:ln>
                <a:solidFill>
                  <a:srgbClr val="FF5C35"/>
                </a:solidFill>
                <a:effectLst/>
                <a:uLnTx/>
                <a:uFillTx/>
                <a:latin typeface="Segoe UI"/>
                <a:cs typeface="Times New Roman"/>
              </a:rPr>
              <a:t>Inserção</a:t>
            </a:r>
          </a:p>
          <a:p>
            <a:pPr marL="371475" lvl="1" indent="-285750">
              <a:spcAft>
                <a:spcPts val="800"/>
              </a:spcAft>
              <a:buFont typeface="Wingdings" panose="05000000000000000000" pitchFamily="2" charset="2"/>
              <a:buChar char="Ø"/>
              <a:defRPr/>
            </a:pPr>
            <a:r>
              <a:rPr kumimoji="0" lang="pt-PT" sz="1800" b="1" i="1" u="none" strike="noStrike" cap="none" spc="-100" normalizeH="0" noProof="0" dirty="0">
                <a:ln>
                  <a:noFill/>
                </a:ln>
                <a:solidFill>
                  <a:srgbClr val="FF5C35"/>
                </a:solidFill>
                <a:effectLst/>
                <a:uLnTx/>
                <a:uFillTx/>
                <a:latin typeface="Segoe UI"/>
                <a:cs typeface="Times New Roman"/>
              </a:rPr>
              <a:t>Empreendedorismo a partir de áreas prioritárias</a:t>
            </a:r>
          </a:p>
          <a:p>
            <a:pPr marL="85725" lvl="1">
              <a:spcAft>
                <a:spcPts val="800"/>
              </a:spcAft>
              <a:defRPr/>
            </a:pPr>
            <a:endParaRPr lang="en-US" sz="800" b="1" i="0" u="none" strike="noStrike" kern="1200" cap="none" spc="0" normalizeH="0" baseline="0" noProof="0" dirty="0">
              <a:ln>
                <a:noFill/>
              </a:ln>
              <a:solidFill>
                <a:srgbClr val="FF5C35"/>
              </a:solidFill>
              <a:effectLst/>
              <a:uLnTx/>
              <a:uFillTx/>
              <a:latin typeface="Segoe UI"/>
              <a:cs typeface="Times New Roman"/>
            </a:endParaRPr>
          </a:p>
          <a:p>
            <a:pPr marL="85725" lvl="1">
              <a:lnSpc>
                <a:spcPct val="107000"/>
              </a:lnSpc>
              <a:spcAft>
                <a:spcPts val="800"/>
              </a:spcAft>
            </a:pPr>
            <a:r>
              <a:rPr lang="pt-PT" b="1" dirty="0">
                <a:solidFill>
                  <a:schemeClr val="bg1"/>
                </a:solidFill>
                <a:latin typeface="Segoe UI" panose="020B0502040204020203" pitchFamily="34" charset="0"/>
                <a:cs typeface="Times New Roman" panose="02020603050405020304" pitchFamily="18" charset="0"/>
              </a:rPr>
              <a:t>Ações</a:t>
            </a:r>
          </a:p>
          <a:p>
            <a:pPr marL="288000" lvl="1" indent="-180000"/>
            <a:r>
              <a:rPr lang="pt-PT" dirty="0">
                <a:solidFill>
                  <a:schemeClr val="bg1"/>
                </a:solidFill>
                <a:latin typeface="Segoe UI" panose="020B0502040204020203" pitchFamily="34" charset="0"/>
                <a:cs typeface="Times New Roman" panose="02020603050405020304" pitchFamily="18" charset="0"/>
              </a:rPr>
              <a:t>- Financiamento de projetos associativos: o programa Cegid </a:t>
            </a:r>
            <a:r>
              <a:rPr lang="pt-PT" dirty="0" err="1">
                <a:solidFill>
                  <a:schemeClr val="bg1"/>
                </a:solidFill>
                <a:latin typeface="Segoe UI" panose="020B0502040204020203" pitchFamily="34" charset="0"/>
                <a:cs typeface="Times New Roman" panose="02020603050405020304" pitchFamily="18" charset="0"/>
              </a:rPr>
              <a:t>Solidaire</a:t>
            </a:r>
            <a:r>
              <a:rPr lang="pt-PT" dirty="0">
                <a:solidFill>
                  <a:schemeClr val="bg1"/>
                </a:solidFill>
                <a:latin typeface="Segoe UI" panose="020B0502040204020203" pitchFamily="34" charset="0"/>
                <a:cs typeface="Times New Roman" panose="02020603050405020304" pitchFamily="18" charset="0"/>
              </a:rPr>
              <a:t> dispõe de um orçamento de 670 000€ em 2024.</a:t>
            </a:r>
          </a:p>
          <a:p>
            <a:pPr marL="288000" lvl="1" indent="-180000"/>
            <a:r>
              <a:rPr lang="pt-PT" dirty="0">
                <a:solidFill>
                  <a:schemeClr val="bg1"/>
                </a:solidFill>
                <a:latin typeface="Segoe UI" panose="020B0502040204020203" pitchFamily="34" charset="0"/>
                <a:cs typeface="Times New Roman" panose="02020603050405020304" pitchFamily="18" charset="0"/>
              </a:rPr>
              <a:t>- Mecenato de competências (mais de 200 colaboradores envolvidos em 2023).</a:t>
            </a:r>
          </a:p>
          <a:p>
            <a:pPr marL="288000" lvl="1" indent="-180000"/>
            <a:r>
              <a:rPr lang="pt-PT" dirty="0">
                <a:solidFill>
                  <a:schemeClr val="bg1"/>
                </a:solidFill>
                <a:latin typeface="Segoe UI" panose="020B0502040204020203" pitchFamily="34" charset="0"/>
                <a:cs typeface="Times New Roman" panose="02020603050405020304" pitchFamily="18" charset="0"/>
              </a:rPr>
              <a:t>- Ligação em rede para criar um ecossistema de parceiros/intervenientes de interesse geral.</a:t>
            </a:r>
          </a:p>
          <a:p>
            <a:pPr marL="85725" lvl="1"/>
            <a:endParaRPr kumimoji="0" lang="en-US" sz="1800" b="1" i="0" u="none" strike="noStrike" kern="1200" cap="none" spc="0" normalizeH="0" baseline="0" noProof="0" dirty="0">
              <a:ln>
                <a:noFill/>
              </a:ln>
              <a:solidFill>
                <a:prstClr val="white"/>
              </a:solidFill>
              <a:effectLst/>
              <a:uLnTx/>
              <a:uFillTx/>
              <a:latin typeface="Segoe UI"/>
              <a:cs typeface="Times New Roman"/>
            </a:endParaRPr>
          </a:p>
          <a:p>
            <a:pPr marL="85725" lvl="1">
              <a:lnSpc>
                <a:spcPct val="107000"/>
              </a:lnSpc>
              <a:spcAft>
                <a:spcPts val="800"/>
              </a:spcAft>
              <a:defRPr/>
            </a:pPr>
            <a:r>
              <a:rPr kumimoji="0" lang="pt-PT" sz="1800" b="1" i="0" u="none" strike="noStrike" cap="none" normalizeH="0" baseline="0" noProof="0" dirty="0">
                <a:ln>
                  <a:noFill/>
                </a:ln>
                <a:solidFill>
                  <a:prstClr val="white"/>
                </a:solidFill>
                <a:effectLst/>
                <a:uLnTx/>
                <a:uFillTx/>
                <a:latin typeface="Segoe UI"/>
                <a:cs typeface="Times New Roman"/>
              </a:rPr>
              <a:t>Associações parceiras</a:t>
            </a:r>
          </a:p>
          <a:p>
            <a:pPr marL="85725" lvl="1">
              <a:defRPr/>
            </a:pPr>
            <a:r>
              <a:rPr kumimoji="0" lang="pt-PT" sz="1800" b="0" i="0" u="none" strike="noStrike" cap="none" normalizeH="0" baseline="0" noProof="0" dirty="0">
                <a:ln>
                  <a:noFill/>
                </a:ln>
                <a:solidFill>
                  <a:prstClr val="white"/>
                </a:solidFill>
                <a:effectLst/>
                <a:uLnTx/>
                <a:uFillTx/>
                <a:latin typeface="Segoe UI"/>
                <a:cs typeface="Times New Roman"/>
              </a:rPr>
              <a:t>EPA, Latitudes, </a:t>
            </a:r>
            <a:r>
              <a:rPr kumimoji="0" lang="pt-PT" sz="1800" b="0" i="0" u="none" strike="noStrike" cap="none" normalizeH="0" baseline="0" noProof="0" dirty="0" err="1">
                <a:ln>
                  <a:noFill/>
                </a:ln>
                <a:solidFill>
                  <a:prstClr val="white"/>
                </a:solidFill>
                <a:effectLst/>
                <a:uLnTx/>
                <a:uFillTx/>
                <a:latin typeface="Segoe UI"/>
                <a:cs typeface="Times New Roman"/>
              </a:rPr>
              <a:t>Enactus</a:t>
            </a:r>
            <a:r>
              <a:rPr kumimoji="0" lang="pt-PT" sz="1800" b="0" i="0" u="none" strike="noStrike" cap="none" normalizeH="0" baseline="0" noProof="0" dirty="0">
                <a:ln>
                  <a:noFill/>
                </a:ln>
                <a:solidFill>
                  <a:prstClr val="white"/>
                </a:solidFill>
                <a:effectLst/>
                <a:uLnTx/>
                <a:uFillTx/>
                <a:latin typeface="Segoe UI"/>
                <a:cs typeface="Times New Roman"/>
              </a:rPr>
              <a:t>,</a:t>
            </a:r>
            <a:r>
              <a:rPr lang="pt-PT" dirty="0">
                <a:solidFill>
                  <a:prstClr val="white"/>
                </a:solidFill>
                <a:latin typeface="Segoe UI"/>
                <a:cs typeface="Times New Roman"/>
              </a:rPr>
              <a:t> </a:t>
            </a:r>
            <a:r>
              <a:rPr kumimoji="0" lang="pt-PT" sz="1800" b="0" i="0" u="none" strike="noStrike" cap="none" normalizeH="0" baseline="0" noProof="0" dirty="0">
                <a:ln>
                  <a:noFill/>
                </a:ln>
                <a:solidFill>
                  <a:prstClr val="white"/>
                </a:solidFill>
                <a:effectLst/>
                <a:uLnTx/>
                <a:uFillTx/>
                <a:latin typeface="Segoe UI"/>
                <a:cs typeface="Times New Roman"/>
              </a:rPr>
              <a:t>Sport </a:t>
            </a:r>
            <a:r>
              <a:rPr kumimoji="0" lang="pt-PT" sz="1800" b="0" i="0" u="none" strike="noStrike" cap="none" normalizeH="0" baseline="0" noProof="0" dirty="0" err="1">
                <a:ln>
                  <a:noFill/>
                </a:ln>
                <a:solidFill>
                  <a:prstClr val="white"/>
                </a:solidFill>
                <a:effectLst/>
                <a:uLnTx/>
                <a:uFillTx/>
                <a:latin typeface="Segoe UI"/>
                <a:cs typeface="Times New Roman"/>
              </a:rPr>
              <a:t>dans</a:t>
            </a:r>
            <a:r>
              <a:rPr kumimoji="0" lang="pt-PT" sz="1800" b="0" i="0" u="none" strike="noStrike" cap="none" normalizeH="0" baseline="0" noProof="0" dirty="0">
                <a:ln>
                  <a:noFill/>
                </a:ln>
                <a:solidFill>
                  <a:prstClr val="white"/>
                </a:solidFill>
                <a:effectLst/>
                <a:uLnTx/>
                <a:uFillTx/>
                <a:latin typeface="Segoe UI"/>
                <a:cs typeface="Times New Roman"/>
              </a:rPr>
              <a:t> la </a:t>
            </a:r>
            <a:r>
              <a:rPr kumimoji="0" lang="pt-PT" sz="1800" b="0" i="0" u="none" strike="noStrike" cap="none" normalizeH="0" baseline="0" noProof="0" dirty="0" err="1">
                <a:ln>
                  <a:noFill/>
                </a:ln>
                <a:solidFill>
                  <a:prstClr val="white"/>
                </a:solidFill>
                <a:effectLst/>
                <a:uLnTx/>
                <a:uFillTx/>
                <a:latin typeface="Segoe UI"/>
                <a:cs typeface="Times New Roman"/>
              </a:rPr>
              <a:t>Ville</a:t>
            </a:r>
            <a:r>
              <a:rPr kumimoji="0" lang="pt-PT" sz="1800" b="0" i="0" u="none" strike="noStrike" cap="none" normalizeH="0" baseline="0" noProof="0" dirty="0">
                <a:ln>
                  <a:noFill/>
                </a:ln>
                <a:solidFill>
                  <a:prstClr val="white"/>
                </a:solidFill>
                <a:effectLst/>
                <a:uLnTx/>
                <a:uFillTx/>
                <a:latin typeface="Segoe UI"/>
                <a:cs typeface="Times New Roman"/>
              </a:rPr>
              <a:t>, </a:t>
            </a:r>
          </a:p>
          <a:p>
            <a:pPr marL="85725" lvl="1">
              <a:defRPr/>
            </a:pPr>
            <a:r>
              <a:rPr kumimoji="0" lang="pt-PT" sz="1800" b="0" i="0" u="none" strike="noStrike" cap="none" normalizeH="0" baseline="0" noProof="0" dirty="0">
                <a:ln>
                  <a:noFill/>
                </a:ln>
                <a:solidFill>
                  <a:prstClr val="white"/>
                </a:solidFill>
                <a:effectLst/>
                <a:uLnTx/>
                <a:uFillTx/>
                <a:latin typeface="Segoe UI"/>
                <a:cs typeface="Times New Roman"/>
              </a:rPr>
              <a:t>60 000 </a:t>
            </a:r>
            <a:r>
              <a:rPr kumimoji="0" lang="pt-PT" sz="1800" b="0" i="0" u="none" strike="noStrike" cap="none" normalizeH="0" baseline="0" noProof="0" dirty="0" err="1">
                <a:ln>
                  <a:noFill/>
                </a:ln>
                <a:solidFill>
                  <a:prstClr val="white"/>
                </a:solidFill>
                <a:effectLst/>
                <a:uLnTx/>
                <a:uFillTx/>
                <a:latin typeface="Segoe UI"/>
                <a:cs typeface="Times New Roman"/>
              </a:rPr>
              <a:t>rebonds</a:t>
            </a:r>
            <a:r>
              <a:rPr kumimoji="0" lang="pt-PT" sz="1800" b="0" i="0" u="none" strike="noStrike" cap="none" normalizeH="0" baseline="0" noProof="0" dirty="0">
                <a:ln>
                  <a:noFill/>
                </a:ln>
                <a:solidFill>
                  <a:prstClr val="white"/>
                </a:solidFill>
                <a:effectLst/>
                <a:uLnTx/>
                <a:uFillTx/>
                <a:latin typeface="Segoe UI"/>
                <a:cs typeface="Times New Roman"/>
              </a:rPr>
              <a:t>,</a:t>
            </a:r>
            <a:r>
              <a:rPr lang="pt-PT" dirty="0">
                <a:solidFill>
                  <a:prstClr val="white"/>
                </a:solidFill>
                <a:latin typeface="Segoe UI"/>
                <a:cs typeface="Times New Roman"/>
              </a:rPr>
              <a:t> </a:t>
            </a:r>
            <a:r>
              <a:rPr kumimoji="0" lang="pt-PT" sz="1800" b="0" i="0" u="none" strike="noStrike" cap="none" normalizeH="0" baseline="0" noProof="0" dirty="0" err="1">
                <a:ln>
                  <a:noFill/>
                </a:ln>
                <a:solidFill>
                  <a:prstClr val="white"/>
                </a:solidFill>
                <a:effectLst/>
                <a:uLnTx/>
                <a:uFillTx/>
                <a:latin typeface="Segoe UI"/>
                <a:cs typeface="Times New Roman"/>
              </a:rPr>
              <a:t>Elles</a:t>
            </a:r>
            <a:r>
              <a:rPr kumimoji="0" lang="pt-PT" sz="1800" b="0" i="0" u="none" strike="noStrike" cap="none" normalizeH="0" baseline="0" noProof="0" dirty="0">
                <a:ln>
                  <a:noFill/>
                </a:ln>
                <a:solidFill>
                  <a:prstClr val="white"/>
                </a:solidFill>
                <a:effectLst/>
                <a:uLnTx/>
                <a:uFillTx/>
                <a:latin typeface="Segoe UI"/>
                <a:cs typeface="Times New Roman"/>
              </a:rPr>
              <a:t> </a:t>
            </a:r>
            <a:r>
              <a:rPr kumimoji="0" lang="pt-PT" sz="1800" b="0" i="0" u="none" strike="noStrike" cap="none" normalizeH="0" baseline="0" noProof="0" dirty="0" err="1">
                <a:ln>
                  <a:noFill/>
                </a:ln>
                <a:solidFill>
                  <a:prstClr val="white"/>
                </a:solidFill>
                <a:effectLst/>
                <a:uLnTx/>
                <a:uFillTx/>
                <a:latin typeface="Segoe UI"/>
                <a:cs typeface="Times New Roman"/>
              </a:rPr>
              <a:t>bougent</a:t>
            </a:r>
            <a:r>
              <a:rPr kumimoji="0" lang="pt-PT" sz="1800" b="0" i="0" u="none" strike="noStrike" cap="none" normalizeH="0" baseline="0" noProof="0" dirty="0">
                <a:ln>
                  <a:noFill/>
                </a:ln>
                <a:solidFill>
                  <a:prstClr val="white"/>
                </a:solidFill>
                <a:effectLst/>
                <a:uLnTx/>
                <a:uFillTx/>
                <a:latin typeface="Segoe UI"/>
                <a:cs typeface="Times New Roman"/>
              </a:rPr>
              <a:t>,</a:t>
            </a:r>
            <a:r>
              <a:rPr lang="pt-PT" dirty="0">
                <a:solidFill>
                  <a:prstClr val="white"/>
                </a:solidFill>
                <a:latin typeface="Segoe UI"/>
                <a:cs typeface="Times New Roman"/>
              </a:rPr>
              <a:t> </a:t>
            </a:r>
            <a:r>
              <a:rPr kumimoji="0" lang="pt-PT" sz="1800" b="0" i="0" u="none" strike="noStrike" cap="none" normalizeH="0" baseline="0" noProof="0" dirty="0" err="1">
                <a:ln>
                  <a:noFill/>
                </a:ln>
                <a:solidFill>
                  <a:prstClr val="white"/>
                </a:solidFill>
                <a:effectLst/>
                <a:uLnTx/>
                <a:uFillTx/>
                <a:latin typeface="Segoe UI"/>
                <a:cs typeface="Times New Roman"/>
              </a:rPr>
              <a:t>Ronalpia</a:t>
            </a:r>
            <a:r>
              <a:rPr lang="pt-PT" dirty="0">
                <a:solidFill>
                  <a:prstClr val="white"/>
                </a:solidFill>
                <a:latin typeface="Segoe UI"/>
                <a:cs typeface="Segoe UI"/>
              </a:rPr>
              <a:t> e </a:t>
            </a:r>
            <a:r>
              <a:rPr lang="pt-PT" dirty="0" err="1">
                <a:solidFill>
                  <a:prstClr val="white"/>
                </a:solidFill>
                <a:latin typeface="Segoe UI"/>
                <a:cs typeface="Segoe UI"/>
              </a:rPr>
              <a:t>Emmaüs</a:t>
            </a:r>
            <a:r>
              <a:rPr lang="pt-PT" dirty="0">
                <a:solidFill>
                  <a:prstClr val="white"/>
                </a:solidFill>
                <a:latin typeface="Segoe UI"/>
                <a:cs typeface="Segoe UI"/>
              </a:rPr>
              <a:t> </a:t>
            </a:r>
            <a:r>
              <a:rPr lang="pt-PT" dirty="0" err="1">
                <a:solidFill>
                  <a:prstClr val="white"/>
                </a:solidFill>
                <a:latin typeface="Segoe UI"/>
                <a:cs typeface="Segoe UI"/>
              </a:rPr>
              <a:t>Connect</a:t>
            </a:r>
            <a:r>
              <a:rPr lang="pt-PT" dirty="0">
                <a:solidFill>
                  <a:prstClr val="white"/>
                </a:solidFill>
                <a:latin typeface="Segoe UI"/>
                <a:cs typeface="Segoe UI"/>
              </a:rPr>
              <a:t>.</a:t>
            </a:r>
          </a:p>
          <a:p>
            <a:pPr marL="85725" lvl="1">
              <a:defRPr/>
            </a:pPr>
            <a:endParaRPr lang="en-US" sz="1800" b="1" i="0" u="none" strike="noStrike" kern="1200" cap="none" spc="0" normalizeH="0" baseline="0" noProof="0" dirty="0">
              <a:ln>
                <a:noFill/>
              </a:ln>
              <a:solidFill>
                <a:prstClr val="white"/>
              </a:solidFill>
              <a:effectLst/>
              <a:uLnTx/>
              <a:uFillTx/>
              <a:latin typeface="Segoe UI"/>
              <a:cs typeface="Segoe UI"/>
            </a:endParaRPr>
          </a:p>
          <a:p>
            <a:pPr marL="85725" lvl="1">
              <a:defRPr/>
            </a:pPr>
            <a:r>
              <a:rPr lang="pt-PT" b="1" dirty="0">
                <a:solidFill>
                  <a:prstClr val="white"/>
                </a:solidFill>
                <a:latin typeface="Segoe UI"/>
                <a:cs typeface="Segoe UI"/>
              </a:rPr>
              <a:t>Outras iniciativas </a:t>
            </a:r>
            <a:r>
              <a:rPr lang="pt-PT" dirty="0">
                <a:solidFill>
                  <a:prstClr val="white"/>
                </a:solidFill>
                <a:latin typeface="Segoe UI"/>
                <a:cs typeface="Segoe UI"/>
              </a:rPr>
              <a:t>solidárias em Espanha, Portugal e África.</a:t>
            </a: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7072"/>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egoe UI"/>
                <a:ea typeface="+mn-ea"/>
                <a:cs typeface="+mn-cs"/>
              </a:endParaRP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a:off x="5231904" y="2132856"/>
            <a:ext cx="1407755"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FE247469-6D9F-EEB0-DF52-487D08EDA04E}"/>
              </a:ext>
            </a:extLst>
          </p:cNvPr>
          <p:cNvSpPr txBox="1"/>
          <p:nvPr/>
        </p:nvSpPr>
        <p:spPr>
          <a:xfrm>
            <a:off x="356820" y="905733"/>
            <a:ext cx="4587052"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pt-PT" sz="3200" b="1" i="0" u="none" strike="noStrike" cap="none" normalizeH="0" baseline="0" noProof="0" dirty="0">
                <a:ln>
                  <a:noFill/>
                </a:ln>
                <a:solidFill>
                  <a:prstClr val="white"/>
                </a:solidFill>
                <a:effectLst/>
                <a:uLnTx/>
                <a:uFillTx/>
                <a:latin typeface="Segoe UI"/>
                <a:ea typeface="+mn-ea"/>
                <a:cs typeface="+mn-cs"/>
              </a:rPr>
              <a:t>A Cegid na sociedade</a:t>
            </a:r>
          </a:p>
        </p:txBody>
      </p:sp>
      <p:cxnSp>
        <p:nvCxnSpPr>
          <p:cNvPr id="6" name="Connecteur droit 5">
            <a:extLst>
              <a:ext uri="{FF2B5EF4-FFF2-40B4-BE49-F238E27FC236}">
                <a16:creationId xmlns:a16="http://schemas.microsoft.com/office/drawing/2014/main" id="{7F3842F1-40DC-8A90-AD5D-06BCCED9916B}"/>
              </a:ext>
            </a:extLst>
          </p:cNvPr>
          <p:cNvCxnSpPr>
            <a:cxnSpLocks/>
          </p:cNvCxnSpPr>
          <p:nvPr/>
        </p:nvCxnSpPr>
        <p:spPr>
          <a:xfrm>
            <a:off x="5260479" y="4653136"/>
            <a:ext cx="1407755"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15" name="Groupe 14">
            <a:extLst>
              <a:ext uri="{FF2B5EF4-FFF2-40B4-BE49-F238E27FC236}">
                <a16:creationId xmlns:a16="http://schemas.microsoft.com/office/drawing/2014/main" id="{65BEB6AF-4D4A-AC4C-E50D-083EE42DDEF2}"/>
              </a:ext>
            </a:extLst>
          </p:cNvPr>
          <p:cNvGrpSpPr/>
          <p:nvPr/>
        </p:nvGrpSpPr>
        <p:grpSpPr>
          <a:xfrm>
            <a:off x="1204216" y="3016508"/>
            <a:ext cx="2508540" cy="2558982"/>
            <a:chOff x="1204216" y="3016508"/>
            <a:chExt cx="2508540" cy="2558982"/>
          </a:xfrm>
        </p:grpSpPr>
        <p:pic>
          <p:nvPicPr>
            <p:cNvPr id="10" name="Image 9">
              <a:extLst>
                <a:ext uri="{FF2B5EF4-FFF2-40B4-BE49-F238E27FC236}">
                  <a16:creationId xmlns:a16="http://schemas.microsoft.com/office/drawing/2014/main" id="{89CFEB50-EA63-A0FC-B723-6234039BF6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8626" y="3016508"/>
              <a:ext cx="1256445" cy="1284632"/>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ACB98209-277A-5021-E44C-0997277AF74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04216" y="3016511"/>
              <a:ext cx="1256444" cy="1284631"/>
            </a:xfrm>
            <a:prstGeom prst="rect">
              <a:avLst/>
            </a:prstGeom>
          </p:spPr>
        </p:pic>
        <p:pic>
          <p:nvPicPr>
            <p:cNvPr id="13" name="Image 12" descr="Une image contenant texte, clipart&#10;&#10;Description générée automatiquement">
              <a:extLst>
                <a:ext uri="{FF2B5EF4-FFF2-40B4-BE49-F238E27FC236}">
                  <a16:creationId xmlns:a16="http://schemas.microsoft.com/office/drawing/2014/main" id="{5E6B86AE-FBB8-2B9C-EA8B-8CB5F03ACAE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18284" y="4290858"/>
              <a:ext cx="1256445" cy="1284632"/>
            </a:xfrm>
            <a:prstGeom prst="rect">
              <a:avLst/>
            </a:prstGeom>
          </p:spPr>
        </p:pic>
        <p:pic>
          <p:nvPicPr>
            <p:cNvPr id="14" name="Image 13">
              <a:extLst>
                <a:ext uri="{FF2B5EF4-FFF2-40B4-BE49-F238E27FC236}">
                  <a16:creationId xmlns:a16="http://schemas.microsoft.com/office/drawing/2014/main" id="{CF1982F1-EA7A-B23C-417E-A1A89BDE87A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468938" y="4301597"/>
              <a:ext cx="1243818" cy="1273893"/>
            </a:xfrm>
            <a:prstGeom prst="rect">
              <a:avLst/>
            </a:prstGeom>
          </p:spPr>
        </p:pic>
      </p:grpSp>
      <p:sp>
        <p:nvSpPr>
          <p:cNvPr id="5" name="Rectangle 4">
            <a:extLst>
              <a:ext uri="{FF2B5EF4-FFF2-40B4-BE49-F238E27FC236}">
                <a16:creationId xmlns:a16="http://schemas.microsoft.com/office/drawing/2014/main" id="{56CDD5F1-1095-07D6-E2C0-1E1C7EA1B457}"/>
              </a:ext>
            </a:extLst>
          </p:cNvPr>
          <p:cNvSpPr/>
          <p:nvPr/>
        </p:nvSpPr>
        <p:spPr>
          <a:xfrm>
            <a:off x="516622" y="1557447"/>
            <a:ext cx="3864009" cy="1008112"/>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PT" i="1">
                <a:solidFill>
                  <a:schemeClr val="bg1"/>
                </a:solidFill>
                <a:latin typeface="Segoe UI" panose="020B0502040204020203" pitchFamily="34" charset="0"/>
                <a:cs typeface="Times New Roman" panose="02020603050405020304" pitchFamily="18" charset="0"/>
              </a:rPr>
              <a:t>Exercer a nossa atividade de forma ética e responsável e ter um impacto positivo nos nossos territórios</a:t>
            </a:r>
          </a:p>
        </p:txBody>
      </p:sp>
      <p:pic>
        <p:nvPicPr>
          <p:cNvPr id="16" name="Image 15">
            <a:extLst>
              <a:ext uri="{FF2B5EF4-FFF2-40B4-BE49-F238E27FC236}">
                <a16:creationId xmlns:a16="http://schemas.microsoft.com/office/drawing/2014/main" id="{F77FC538-0633-4C8B-203C-E7FFAED08762}"/>
              </a:ext>
            </a:extLst>
          </p:cNvPr>
          <p:cNvPicPr>
            <a:picLocks noChangeAspect="1"/>
          </p:cNvPicPr>
          <p:nvPr/>
        </p:nvPicPr>
        <p:blipFill>
          <a:blip r:embed="rId7"/>
          <a:stretch>
            <a:fillRect/>
          </a:stretch>
        </p:blipFill>
        <p:spPr>
          <a:xfrm>
            <a:off x="6888088" y="385363"/>
            <a:ext cx="2736303" cy="451349"/>
          </a:xfrm>
          <a:prstGeom prst="rect">
            <a:avLst/>
          </a:prstGeom>
        </p:spPr>
      </p:pic>
      <p:cxnSp>
        <p:nvCxnSpPr>
          <p:cNvPr id="17" name="Connecteur droit 16">
            <a:extLst>
              <a:ext uri="{FF2B5EF4-FFF2-40B4-BE49-F238E27FC236}">
                <a16:creationId xmlns:a16="http://schemas.microsoft.com/office/drawing/2014/main" id="{B6C72351-5E2B-93E0-6888-13526EEA393B}"/>
              </a:ext>
            </a:extLst>
          </p:cNvPr>
          <p:cNvCxnSpPr>
            <a:cxnSpLocks/>
          </p:cNvCxnSpPr>
          <p:nvPr/>
        </p:nvCxnSpPr>
        <p:spPr>
          <a:xfrm>
            <a:off x="5087888" y="6165304"/>
            <a:ext cx="1551771"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788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456040" y="854783"/>
            <a:ext cx="5735960" cy="4732578"/>
          </a:xfrm>
          <a:prstGeom prst="rect">
            <a:avLst/>
          </a:prstGeom>
        </p:spPr>
        <p:txBody>
          <a:bodyPr wrap="square" lIns="91440" tIns="45720" rIns="91440" bIns="45720" anchor="t">
            <a:spAutoFit/>
          </a:bodyPr>
          <a:lstStyle/>
          <a:p>
            <a:pPr>
              <a:lnSpc>
                <a:spcPct val="107000"/>
              </a:lnSpc>
              <a:spcAft>
                <a:spcPts val="800"/>
              </a:spcAft>
            </a:pPr>
            <a:r>
              <a:rPr lang="pt-PT" b="1" dirty="0">
                <a:solidFill>
                  <a:schemeClr val="bg1"/>
                </a:solidFill>
                <a:latin typeface="+mj-lt"/>
                <a:ea typeface="Calibri"/>
                <a:cs typeface="Times New Roman"/>
              </a:rPr>
              <a:t>Desenvolvimento responsável</a:t>
            </a:r>
          </a:p>
          <a:p>
            <a:pPr marL="285750" indent="-285750">
              <a:lnSpc>
                <a:spcPct val="107000"/>
              </a:lnSpc>
              <a:buFont typeface="Arial" panose="020B0604020202020204" pitchFamily="34" charset="0"/>
              <a:buChar char="•"/>
            </a:pPr>
            <a:r>
              <a:rPr lang="pt-PT" dirty="0">
                <a:solidFill>
                  <a:schemeClr val="bg1"/>
                </a:solidFill>
                <a:effectLst/>
                <a:latin typeface="+mj-lt"/>
                <a:ea typeface="Calibri"/>
                <a:cs typeface="Times New Roman"/>
              </a:rPr>
              <a:t>Melhorar a acessibilidade das nossas ofertas (</a:t>
            </a:r>
            <a:r>
              <a:rPr lang="pt-PT" dirty="0" err="1">
                <a:solidFill>
                  <a:schemeClr val="bg1"/>
                </a:solidFill>
                <a:effectLst/>
                <a:latin typeface="+mj-lt"/>
                <a:ea typeface="Calibri"/>
                <a:cs typeface="Times New Roman"/>
                <a:hlinkClick r:id="rId3">
                  <a:extLst>
                    <a:ext uri="{A12FA001-AC4F-418D-AE19-62706E023703}">
                      <ahyp:hlinkClr xmlns:ahyp="http://schemas.microsoft.com/office/drawing/2018/hyperlinkcolor" val="tx"/>
                    </a:ext>
                  </a:extLst>
                </a:hlinkClick>
              </a:rPr>
              <a:t>RGAA</a:t>
            </a:r>
            <a:r>
              <a:rPr lang="pt-PT" dirty="0">
                <a:solidFill>
                  <a:schemeClr val="bg1"/>
                </a:solidFill>
                <a:effectLst/>
                <a:latin typeface="+mj-lt"/>
                <a:ea typeface="Calibri"/>
                <a:cs typeface="Times New Roman"/>
              </a:rPr>
              <a:t>).</a:t>
            </a:r>
          </a:p>
          <a:p>
            <a:pPr marL="285750" indent="-285750">
              <a:lnSpc>
                <a:spcPct val="107000"/>
              </a:lnSpc>
              <a:buFont typeface="Arial" panose="020B0604020202020204" pitchFamily="34" charset="0"/>
              <a:buChar char="•"/>
            </a:pPr>
            <a:r>
              <a:rPr lang="pt-PT" dirty="0">
                <a:solidFill>
                  <a:schemeClr val="bg1"/>
                </a:solidFill>
                <a:latin typeface="+mj-lt"/>
                <a:ea typeface="Calibri"/>
                <a:cs typeface="Times New Roman"/>
              </a:rPr>
              <a:t>Desenvolver ofertas com menores emissões de GEE (conceção ecológica).</a:t>
            </a:r>
          </a:p>
          <a:p>
            <a:pPr lvl="0">
              <a:lnSpc>
                <a:spcPct val="107000"/>
              </a:lnSpc>
              <a:spcAft>
                <a:spcPts val="800"/>
              </a:spcAft>
            </a:pPr>
            <a:endParaRPr lang="fr-FR" b="1" dirty="0">
              <a:solidFill>
                <a:schemeClr val="bg1"/>
              </a:solidFill>
              <a:latin typeface="+mj-lt"/>
              <a:ea typeface="Calibri" panose="020F0502020204030204" pitchFamily="34" charset="0"/>
              <a:cs typeface="Times New Roman" panose="02020603050405020304" pitchFamily="18" charset="0"/>
            </a:endParaRPr>
          </a:p>
          <a:p>
            <a:pPr>
              <a:lnSpc>
                <a:spcPct val="107000"/>
              </a:lnSpc>
              <a:spcAft>
                <a:spcPts val="800"/>
              </a:spcAft>
            </a:pPr>
            <a:r>
              <a:rPr lang="pt-PT" b="1" dirty="0">
                <a:solidFill>
                  <a:schemeClr val="bg1"/>
                </a:solidFill>
                <a:latin typeface="+mj-lt"/>
                <a:ea typeface="Calibri"/>
                <a:cs typeface="Times New Roman"/>
              </a:rPr>
              <a:t>Integração do ESG nas nossas ofertas</a:t>
            </a:r>
          </a:p>
          <a:p>
            <a:pPr marL="285750" lvl="0" indent="-285750">
              <a:lnSpc>
                <a:spcPct val="107000"/>
              </a:lnSpc>
              <a:spcAft>
                <a:spcPts val="800"/>
              </a:spcAft>
              <a:buFont typeface="Arial" panose="020B0604020202020204" pitchFamily="34" charset="0"/>
              <a:buChar char="•"/>
            </a:pPr>
            <a:r>
              <a:rPr lang="pt-PT" dirty="0">
                <a:solidFill>
                  <a:schemeClr val="bg1"/>
                </a:solidFill>
                <a:latin typeface="+mj-lt"/>
                <a:ea typeface="Calibri"/>
                <a:cs typeface="Times New Roman"/>
              </a:rPr>
              <a:t>Desenvolver uma cultura </a:t>
            </a:r>
            <a:r>
              <a:rPr lang="pt-PT" dirty="0" err="1">
                <a:solidFill>
                  <a:schemeClr val="bg1"/>
                </a:solidFill>
                <a:latin typeface="+mj-lt"/>
                <a:ea typeface="Calibri"/>
                <a:cs typeface="Times New Roman"/>
              </a:rPr>
              <a:t>ESG</a:t>
            </a:r>
            <a:r>
              <a:rPr lang="pt-PT" dirty="0">
                <a:solidFill>
                  <a:schemeClr val="bg1"/>
                </a:solidFill>
                <a:latin typeface="+mj-lt"/>
                <a:ea typeface="Calibri"/>
                <a:cs typeface="Times New Roman"/>
              </a:rPr>
              <a:t> junto dos nossos parceiros e clientes.</a:t>
            </a:r>
          </a:p>
          <a:p>
            <a:pPr marL="285750" indent="-285750">
              <a:lnSpc>
                <a:spcPct val="107000"/>
              </a:lnSpc>
              <a:spcAft>
                <a:spcPts val="800"/>
              </a:spcAft>
              <a:buFont typeface="Arial" panose="020B0604020202020204" pitchFamily="34" charset="0"/>
              <a:buChar char="•"/>
            </a:pPr>
            <a:r>
              <a:rPr lang="pt-PT" dirty="0">
                <a:solidFill>
                  <a:schemeClr val="bg1"/>
                </a:solidFill>
                <a:latin typeface="+mj-lt"/>
                <a:ea typeface="Calibri"/>
                <a:cs typeface="Times New Roman"/>
              </a:rPr>
              <a:t>Facilitar a gestão </a:t>
            </a:r>
            <a:r>
              <a:rPr lang="pt-PT" dirty="0" err="1">
                <a:solidFill>
                  <a:schemeClr val="bg1"/>
                </a:solidFill>
                <a:latin typeface="+mj-lt"/>
                <a:ea typeface="Calibri"/>
                <a:cs typeface="Times New Roman"/>
              </a:rPr>
              <a:t>extrafinanceira</a:t>
            </a:r>
            <a:r>
              <a:rPr lang="pt-PT" dirty="0">
                <a:solidFill>
                  <a:schemeClr val="bg1"/>
                </a:solidFill>
                <a:latin typeface="+mj-lt"/>
                <a:ea typeface="Calibri"/>
                <a:cs typeface="Times New Roman"/>
              </a:rPr>
              <a:t> através das nossas ofertas e da preparação para a </a:t>
            </a:r>
            <a:r>
              <a:rPr lang="pt-PT" dirty="0" err="1">
                <a:solidFill>
                  <a:schemeClr val="bg1"/>
                </a:solidFill>
                <a:latin typeface="+mj-lt"/>
                <a:ea typeface="Calibri"/>
                <a:cs typeface="Times New Roman"/>
              </a:rPr>
              <a:t>CSRD</a:t>
            </a:r>
            <a:r>
              <a:rPr lang="pt-PT" dirty="0">
                <a:solidFill>
                  <a:schemeClr val="bg1"/>
                </a:solidFill>
                <a:latin typeface="+mj-lt"/>
                <a:ea typeface="Calibri"/>
                <a:cs typeface="Times New Roman"/>
              </a:rPr>
              <a:t>.</a:t>
            </a:r>
          </a:p>
          <a:p>
            <a:pPr marL="285750" indent="-285750">
              <a:lnSpc>
                <a:spcPct val="107000"/>
              </a:lnSpc>
              <a:spcAft>
                <a:spcPts val="800"/>
              </a:spcAft>
              <a:buFont typeface="Arial" panose="020B0604020202020204" pitchFamily="34" charset="0"/>
              <a:buChar char="•"/>
            </a:pPr>
            <a:r>
              <a:rPr lang="pt-PT" dirty="0">
                <a:solidFill>
                  <a:schemeClr val="bg1"/>
                </a:solidFill>
                <a:latin typeface="+mj-lt"/>
                <a:ea typeface="Calibri"/>
                <a:cs typeface="Times New Roman"/>
              </a:rPr>
              <a:t>Desenvolver parcerias com editores de software específicos do </a:t>
            </a:r>
            <a:r>
              <a:rPr lang="pt-PT" dirty="0" err="1">
                <a:solidFill>
                  <a:schemeClr val="bg1"/>
                </a:solidFill>
                <a:latin typeface="+mj-lt"/>
                <a:ea typeface="Calibri"/>
                <a:cs typeface="Times New Roman"/>
              </a:rPr>
              <a:t>ESG</a:t>
            </a:r>
            <a:r>
              <a:rPr lang="pt-PT" dirty="0">
                <a:solidFill>
                  <a:schemeClr val="bg1"/>
                </a:solidFill>
                <a:latin typeface="+mj-lt"/>
                <a:ea typeface="Calibri"/>
                <a:cs typeface="Times New Roman"/>
              </a:rPr>
              <a:t> e do acompanhamento da pegada de carbono.</a:t>
            </a: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4930"/>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a:off x="5228962" y="1062028"/>
            <a:ext cx="1206641"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312712" y="1205283"/>
            <a:ext cx="5707435"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pt-PT" sz="3200" b="1" i="0" u="none" strike="noStrike" cap="none" normalizeH="0" baseline="0" noProof="0" dirty="0">
                <a:ln>
                  <a:noFill/>
                </a:ln>
                <a:solidFill>
                  <a:prstClr val="white"/>
                </a:solidFill>
                <a:effectLst/>
                <a:uLnTx/>
                <a:uFillTx/>
                <a:latin typeface="Segoe UI"/>
                <a:ea typeface="+mn-ea"/>
                <a:cs typeface="+mn-cs"/>
              </a:rPr>
              <a:t>A Cegid para os seus clientes</a:t>
            </a:r>
          </a:p>
        </p:txBody>
      </p:sp>
      <p:sp>
        <p:nvSpPr>
          <p:cNvPr id="19" name="ZoneTexte 18">
            <a:extLst>
              <a:ext uri="{FF2B5EF4-FFF2-40B4-BE49-F238E27FC236}">
                <a16:creationId xmlns:a16="http://schemas.microsoft.com/office/drawing/2014/main" id="{789EB0E9-EE66-4803-B5FA-C850A2B64576}"/>
              </a:ext>
            </a:extLst>
          </p:cNvPr>
          <p:cNvSpPr txBox="1"/>
          <p:nvPr/>
        </p:nvSpPr>
        <p:spPr>
          <a:xfrm>
            <a:off x="310088" y="1973720"/>
            <a:ext cx="4648260" cy="923330"/>
          </a:xfrm>
          <a:prstGeom prst="rect">
            <a:avLst/>
          </a:prstGeom>
          <a:noFill/>
        </p:spPr>
        <p:txBody>
          <a:bodyPr wrap="square">
            <a:spAutoFit/>
          </a:bodyPr>
          <a:lstStyle/>
          <a:p>
            <a:pPr algn="ctr">
              <a:defRPr/>
            </a:pPr>
            <a:r>
              <a:rPr kumimoji="0" lang="pt-PT" sz="1800" i="1" u="none" strike="noStrike" cap="none" normalizeH="0" baseline="0" noProof="0" dirty="0">
                <a:ln>
                  <a:noFill/>
                </a:ln>
                <a:solidFill>
                  <a:prstClr val="white"/>
                </a:solidFill>
                <a:effectLst/>
                <a:uLnTx/>
                <a:uFillTx/>
                <a:latin typeface="Segoe UI"/>
                <a:ea typeface="+mn-ea"/>
                <a:cs typeface="+mn-cs"/>
              </a:rPr>
              <a:t>Garantir a satisfação dos nossos clientes, a segurança da sua solução e acompanhar a sua própria abordagem </a:t>
            </a:r>
            <a:r>
              <a:rPr kumimoji="0" lang="pt-PT" sz="1800" i="1" u="none" strike="noStrike" cap="none" normalizeH="0" baseline="0" noProof="0" dirty="0" err="1">
                <a:ln>
                  <a:noFill/>
                </a:ln>
                <a:solidFill>
                  <a:prstClr val="white"/>
                </a:solidFill>
                <a:effectLst/>
                <a:uLnTx/>
                <a:uFillTx/>
                <a:latin typeface="Segoe UI"/>
                <a:ea typeface="+mn-ea"/>
                <a:cs typeface="+mn-cs"/>
              </a:rPr>
              <a:t>ESG</a:t>
            </a:r>
            <a:endParaRPr kumimoji="0" lang="pt-PT" sz="1800" i="1" u="none" strike="noStrike" cap="none" normalizeH="0" baseline="0" noProof="0" dirty="0">
              <a:ln>
                <a:noFill/>
              </a:ln>
              <a:solidFill>
                <a:prstClr val="white"/>
              </a:solidFill>
              <a:effectLst/>
              <a:uLnTx/>
              <a:uFillTx/>
              <a:latin typeface="Segoe UI"/>
              <a:ea typeface="+mn-ea"/>
              <a:cs typeface="+mn-cs"/>
            </a:endParaRPr>
          </a:p>
        </p:txBody>
      </p:sp>
      <p:cxnSp>
        <p:nvCxnSpPr>
          <p:cNvPr id="11" name="Connecteur droit 10">
            <a:extLst>
              <a:ext uri="{FF2B5EF4-FFF2-40B4-BE49-F238E27FC236}">
                <a16:creationId xmlns:a16="http://schemas.microsoft.com/office/drawing/2014/main" id="{0CEC48D6-FFE3-406C-AB87-167F8B307BF8}"/>
              </a:ext>
            </a:extLst>
          </p:cNvPr>
          <p:cNvCxnSpPr>
            <a:cxnSpLocks/>
          </p:cNvCxnSpPr>
          <p:nvPr/>
        </p:nvCxnSpPr>
        <p:spPr>
          <a:xfrm>
            <a:off x="5535620" y="3068960"/>
            <a:ext cx="920420"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E66EB88E-E3FC-995F-1792-324B9FB86FA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73280" y="3875642"/>
            <a:ext cx="1256445" cy="1284632"/>
          </a:xfrm>
          <a:prstGeom prst="rect">
            <a:avLst/>
          </a:prstGeom>
        </p:spPr>
      </p:pic>
    </p:spTree>
    <p:extLst>
      <p:ext uri="{BB962C8B-B14F-4D97-AF65-F5344CB8AC3E}">
        <p14:creationId xmlns:p14="http://schemas.microsoft.com/office/powerpoint/2010/main" val="2483855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5818767" y="2652961"/>
            <a:ext cx="6086413" cy="3125536"/>
          </a:xfrm>
          <a:prstGeom prst="rect">
            <a:avLst/>
          </a:prstGeom>
        </p:spPr>
        <p:txBody>
          <a:bodyPr wrap="square" lIns="91440" tIns="45720" rIns="91440" bIns="45720" anchor="t">
            <a:spAutoFit/>
          </a:bodyPr>
          <a:lstStyle/>
          <a:p>
            <a:pPr>
              <a:lnSpc>
                <a:spcPct val="107000"/>
              </a:lnSpc>
              <a:spcAft>
                <a:spcPts val="800"/>
              </a:spcAft>
              <a:defRPr/>
            </a:pPr>
            <a:r>
              <a:rPr lang="pt-PT" sz="2000" b="1" u="sng">
                <a:solidFill>
                  <a:schemeClr val="bg1"/>
                </a:solidFill>
                <a:latin typeface="Segoe UI"/>
                <a:cs typeface="Times New Roman"/>
              </a:rPr>
              <a:t>Resultados</a:t>
            </a:r>
          </a:p>
          <a:p>
            <a:pPr marL="285750" indent="-285750" algn="just">
              <a:lnSpc>
                <a:spcPct val="107000"/>
              </a:lnSpc>
              <a:spcAft>
                <a:spcPts val="800"/>
              </a:spcAft>
              <a:buFont typeface="Courier New,monospace"/>
              <a:buChar char="o"/>
              <a:defRPr/>
            </a:pPr>
            <a:r>
              <a:rPr lang="pt-PT" sz="2000" b="1">
                <a:solidFill>
                  <a:schemeClr val="accent1"/>
                </a:solidFill>
                <a:latin typeface="Segoe UI"/>
                <a:cs typeface="Segoe UI"/>
              </a:rPr>
              <a:t>Igualdade: 40% de mulheres </a:t>
            </a:r>
          </a:p>
          <a:p>
            <a:pPr marL="285750" indent="-285750" algn="just">
              <a:lnSpc>
                <a:spcPct val="107000"/>
              </a:lnSpc>
              <a:spcAft>
                <a:spcPts val="800"/>
              </a:spcAft>
              <a:buFont typeface="Courier New,monospace"/>
              <a:buChar char="o"/>
              <a:defRPr/>
            </a:pPr>
            <a:r>
              <a:rPr lang="pt-PT" sz="2000" b="1">
                <a:solidFill>
                  <a:schemeClr val="bg1"/>
                </a:solidFill>
                <a:latin typeface="Segoe UI"/>
                <a:cs typeface="Segoe UI"/>
              </a:rPr>
              <a:t>Deficiência: mais de</a:t>
            </a:r>
            <a:r>
              <a:rPr lang="pt-PT" sz="2000">
                <a:solidFill>
                  <a:schemeClr val="bg1"/>
                </a:solidFill>
                <a:latin typeface="Segoe UI"/>
                <a:cs typeface="Segoe UI"/>
              </a:rPr>
              <a:t> </a:t>
            </a:r>
            <a:r>
              <a:rPr lang="pt-PT" sz="2000" b="1">
                <a:solidFill>
                  <a:schemeClr val="bg1"/>
                </a:solidFill>
                <a:latin typeface="Segoe UI"/>
                <a:cs typeface="Segoe UI"/>
              </a:rPr>
              <a:t>150 pessoas</a:t>
            </a:r>
            <a:r>
              <a:rPr lang="pt-PT" sz="2000">
                <a:solidFill>
                  <a:schemeClr val="bg1"/>
                </a:solidFill>
                <a:latin typeface="Segoe UI"/>
                <a:cs typeface="Segoe UI"/>
              </a:rPr>
              <a:t> </a:t>
            </a:r>
            <a:r>
              <a:rPr lang="pt-PT" sz="1600">
                <a:solidFill>
                  <a:srgbClr val="FFFFFF"/>
                </a:solidFill>
                <a:latin typeface="Segoe UI"/>
                <a:cs typeface="Segoe UI"/>
              </a:rPr>
              <a:t>com deficiência acompanhadas no dia-a-dia </a:t>
            </a:r>
          </a:p>
          <a:p>
            <a:pPr marL="285750" indent="-285750" algn="just">
              <a:lnSpc>
                <a:spcPct val="107000"/>
              </a:lnSpc>
              <a:spcAft>
                <a:spcPts val="800"/>
              </a:spcAft>
              <a:buFont typeface="Courier New,monospace"/>
              <a:buChar char="o"/>
              <a:defRPr/>
            </a:pPr>
            <a:r>
              <a:rPr lang="pt-PT" sz="2000" b="1">
                <a:solidFill>
                  <a:schemeClr val="accent1"/>
                </a:solidFill>
                <a:latin typeface="Segoe UI"/>
                <a:cs typeface="Segoe UI"/>
              </a:rPr>
              <a:t>Diversidades: 70% dos nossos gestores</a:t>
            </a:r>
            <a:r>
              <a:rPr lang="pt-PT" sz="1600">
                <a:solidFill>
                  <a:srgbClr val="FFFFFF"/>
                </a:solidFill>
                <a:latin typeface="Segoe UI"/>
                <a:cs typeface="Segoe UI"/>
              </a:rPr>
              <a:t> formados em 2022 </a:t>
            </a:r>
          </a:p>
          <a:p>
            <a:pPr marL="342900" indent="-342900" algn="just">
              <a:lnSpc>
                <a:spcPct val="107000"/>
              </a:lnSpc>
              <a:spcAft>
                <a:spcPts val="800"/>
              </a:spcAft>
              <a:buFont typeface="Courier New" panose="02070309020205020404" pitchFamily="49" charset="0"/>
              <a:buChar char="o"/>
              <a:defRPr/>
            </a:pPr>
            <a:r>
              <a:rPr lang="pt-PT" sz="2000" b="1">
                <a:solidFill>
                  <a:schemeClr val="bg1"/>
                </a:solidFill>
                <a:latin typeface="Segoe UI"/>
                <a:cs typeface="Segoe UI"/>
              </a:rPr>
              <a:t>Índice de igualdade de género: </a:t>
            </a:r>
            <a:r>
              <a:rPr lang="pt-PT" sz="2000">
                <a:solidFill>
                  <a:srgbClr val="FFFFFF"/>
                </a:solidFill>
                <a:latin typeface="Segoe UI"/>
                <a:cs typeface="Segoe UI"/>
              </a:rPr>
              <a:t>86/100 em 2022</a:t>
            </a:r>
          </a:p>
          <a:p>
            <a:pPr algn="just">
              <a:lnSpc>
                <a:spcPct val="107000"/>
              </a:lnSpc>
              <a:spcAft>
                <a:spcPts val="800"/>
              </a:spcAft>
              <a:defRPr/>
            </a:pPr>
            <a:endParaRPr lang="fr-FR" sz="1600" dirty="0">
              <a:solidFill>
                <a:srgbClr val="FFFFFF"/>
              </a:solidFill>
              <a:latin typeface="Segoe UI"/>
              <a:cs typeface="Segoe UI"/>
            </a:endParaRPr>
          </a:p>
          <a:p>
            <a:pPr marL="285750" indent="-285750" algn="just">
              <a:lnSpc>
                <a:spcPct val="107000"/>
              </a:lnSpc>
              <a:spcAft>
                <a:spcPts val="800"/>
              </a:spcAft>
              <a:buFont typeface="Courier New"/>
              <a:buChar char="o"/>
              <a:defRPr/>
            </a:pPr>
            <a:endParaRPr lang="fr-FR" sz="1600" dirty="0">
              <a:solidFill>
                <a:schemeClr val="bg1"/>
              </a:solidFill>
              <a:cs typeface="Times New Roman"/>
            </a:endParaRPr>
          </a:p>
        </p:txBody>
      </p:sp>
      <p:sp>
        <p:nvSpPr>
          <p:cNvPr id="20" name="Ellipse 19">
            <a:extLst>
              <a:ext uri="{FF2B5EF4-FFF2-40B4-BE49-F238E27FC236}">
                <a16:creationId xmlns:a16="http://schemas.microsoft.com/office/drawing/2014/main" id="{86E7084D-5252-41AA-AC11-9132BACD389E}"/>
              </a:ext>
            </a:extLst>
          </p:cNvPr>
          <p:cNvSpPr/>
          <p:nvPr/>
        </p:nvSpPr>
        <p:spPr>
          <a:xfrm>
            <a:off x="-1442617" y="-1350096"/>
            <a:ext cx="6687919" cy="9308599"/>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Segoe UI"/>
              <a:ea typeface="+mn-ea"/>
              <a:cs typeface="+mn-cs"/>
            </a:endParaRPr>
          </a:p>
        </p:txBody>
      </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a:off x="4999180" y="2875575"/>
            <a:ext cx="715647"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225850" y="513300"/>
            <a:ext cx="4141958"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pt-PT" sz="3200" b="1" i="0" u="none" strike="noStrike" cap="none" normalizeH="0" baseline="0" noProof="0" dirty="0">
                <a:ln>
                  <a:noFill/>
                </a:ln>
                <a:solidFill>
                  <a:prstClr val="white"/>
                </a:solidFill>
                <a:effectLst/>
                <a:uLnTx/>
                <a:uFillTx/>
                <a:latin typeface="Segoe UI"/>
                <a:ea typeface="+mn-ea"/>
                <a:cs typeface="+mn-cs"/>
              </a:rPr>
              <a:t>A Cegid e as </a:t>
            </a:r>
            <a:r>
              <a:rPr lang="pt-PT" sz="3200" b="1" dirty="0">
                <a:solidFill>
                  <a:prstClr val="white"/>
                </a:solidFill>
                <a:latin typeface="Segoe UI"/>
                <a:ea typeface="+mn-ea"/>
                <a:cs typeface="+mn-cs"/>
              </a:rPr>
              <a:t>pessoas</a:t>
            </a:r>
          </a:p>
        </p:txBody>
      </p:sp>
      <p:grpSp>
        <p:nvGrpSpPr>
          <p:cNvPr id="3" name="Groupe 2">
            <a:extLst>
              <a:ext uri="{FF2B5EF4-FFF2-40B4-BE49-F238E27FC236}">
                <a16:creationId xmlns:a16="http://schemas.microsoft.com/office/drawing/2014/main" id="{CDFCBB13-9562-6EDE-584D-96C740CF2E7A}"/>
              </a:ext>
            </a:extLst>
          </p:cNvPr>
          <p:cNvGrpSpPr/>
          <p:nvPr/>
        </p:nvGrpSpPr>
        <p:grpSpPr>
          <a:xfrm>
            <a:off x="537761" y="2437252"/>
            <a:ext cx="2926489" cy="2689498"/>
            <a:chOff x="229451" y="3429000"/>
            <a:chExt cx="2332459" cy="2312095"/>
          </a:xfrm>
        </p:grpSpPr>
        <p:pic>
          <p:nvPicPr>
            <p:cNvPr id="10" name="Image 9" descr="Une image contenant texte, clipart&#10;&#10;Description générée automatiquement">
              <a:extLst>
                <a:ext uri="{FF2B5EF4-FFF2-40B4-BE49-F238E27FC236}">
                  <a16:creationId xmlns:a16="http://schemas.microsoft.com/office/drawing/2014/main" id="{5F4F6BF7-AB0B-F789-C50E-242B42E1BD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3722" y="4579516"/>
              <a:ext cx="1165950" cy="1152729"/>
            </a:xfrm>
            <a:prstGeom prst="rect">
              <a:avLst/>
            </a:prstGeom>
          </p:spPr>
        </p:pic>
        <p:pic>
          <p:nvPicPr>
            <p:cNvPr id="11" name="Image 10">
              <a:extLst>
                <a:ext uri="{FF2B5EF4-FFF2-40B4-BE49-F238E27FC236}">
                  <a16:creationId xmlns:a16="http://schemas.microsoft.com/office/drawing/2014/main" id="{37F14A29-3EB9-BD96-777C-E5B5BA77D24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95960" y="3429000"/>
              <a:ext cx="1165950" cy="1152729"/>
            </a:xfrm>
            <a:prstGeom prst="rect">
              <a:avLst/>
            </a:prstGeom>
          </p:spPr>
        </p:pic>
        <p:pic>
          <p:nvPicPr>
            <p:cNvPr id="13" name="Image 12">
              <a:extLst>
                <a:ext uri="{FF2B5EF4-FFF2-40B4-BE49-F238E27FC236}">
                  <a16:creationId xmlns:a16="http://schemas.microsoft.com/office/drawing/2014/main" id="{29E5DA9B-BA71-0CFE-4C21-712A0262DF1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9451" y="4579516"/>
              <a:ext cx="1174902" cy="1161579"/>
            </a:xfrm>
            <a:prstGeom prst="rect">
              <a:avLst/>
            </a:prstGeom>
          </p:spPr>
        </p:pic>
        <p:pic>
          <p:nvPicPr>
            <p:cNvPr id="17" name="Image 16">
              <a:extLst>
                <a:ext uri="{FF2B5EF4-FFF2-40B4-BE49-F238E27FC236}">
                  <a16:creationId xmlns:a16="http://schemas.microsoft.com/office/drawing/2014/main" id="{C98EBE96-A248-49CF-33BF-4FC8941E664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9451" y="3429000"/>
              <a:ext cx="1163712" cy="1150516"/>
            </a:xfrm>
            <a:prstGeom prst="rect">
              <a:avLst/>
            </a:prstGeom>
          </p:spPr>
        </p:pic>
      </p:grpSp>
      <p:sp>
        <p:nvSpPr>
          <p:cNvPr id="6" name="Rectangle 5">
            <a:extLst>
              <a:ext uri="{FF2B5EF4-FFF2-40B4-BE49-F238E27FC236}">
                <a16:creationId xmlns:a16="http://schemas.microsoft.com/office/drawing/2014/main" id="{C1CDDAF3-9807-C972-BCF1-5FF6712223A7}"/>
              </a:ext>
            </a:extLst>
          </p:cNvPr>
          <p:cNvSpPr/>
          <p:nvPr/>
        </p:nvSpPr>
        <p:spPr>
          <a:xfrm>
            <a:off x="48879" y="1426358"/>
            <a:ext cx="3890274" cy="523220"/>
          </a:xfrm>
          <a:prstGeom prst="rect">
            <a:avLst/>
          </a:prstGeom>
          <a:no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7000"/>
              </a:lnSpc>
              <a:spcAft>
                <a:spcPts val="800"/>
              </a:spcAft>
            </a:pPr>
            <a:r>
              <a:rPr lang="pt-PT"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Ajudar os nossos colaboradores (e futuros colaboradores) a crescerem num ambiente seguro e de igualdade de oportunidades</a:t>
            </a:r>
          </a:p>
        </p:txBody>
      </p:sp>
      <p:sp>
        <p:nvSpPr>
          <p:cNvPr id="8" name="Rectangle 7">
            <a:extLst>
              <a:ext uri="{FF2B5EF4-FFF2-40B4-BE49-F238E27FC236}">
                <a16:creationId xmlns:a16="http://schemas.microsoft.com/office/drawing/2014/main" id="{31CAE3C5-590B-3AC4-FFB6-7717574F9F7B}"/>
              </a:ext>
            </a:extLst>
          </p:cNvPr>
          <p:cNvSpPr/>
          <p:nvPr/>
        </p:nvSpPr>
        <p:spPr>
          <a:xfrm>
            <a:off x="6095040" y="243756"/>
            <a:ext cx="5133278" cy="70996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pt-PT" sz="2000" b="1">
                <a:cs typeface="Segoe UI"/>
              </a:rPr>
              <a:t>Igualdade, deficiência e diversidades</a:t>
            </a:r>
          </a:p>
        </p:txBody>
      </p:sp>
    </p:spTree>
    <p:extLst>
      <p:ext uri="{BB962C8B-B14F-4D97-AF65-F5344CB8AC3E}">
        <p14:creationId xmlns:p14="http://schemas.microsoft.com/office/powerpoint/2010/main" val="138185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llipse 19">
            <a:extLst>
              <a:ext uri="{FF2B5EF4-FFF2-40B4-BE49-F238E27FC236}">
                <a16:creationId xmlns:a16="http://schemas.microsoft.com/office/drawing/2014/main" id="{86E7084D-5252-41AA-AC11-9132BACD389E}"/>
              </a:ext>
            </a:extLst>
          </p:cNvPr>
          <p:cNvSpPr/>
          <p:nvPr/>
        </p:nvSpPr>
        <p:spPr>
          <a:xfrm>
            <a:off x="-1442617" y="-1350096"/>
            <a:ext cx="6687919" cy="9308599"/>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egoe UI"/>
              <a:ea typeface="+mn-ea"/>
              <a:cs typeface="+mn-cs"/>
            </a:endParaRPr>
          </a:p>
        </p:txBody>
      </p:sp>
      <p:cxnSp>
        <p:nvCxnSpPr>
          <p:cNvPr id="16" name="Connecteur droit 15">
            <a:extLst>
              <a:ext uri="{FF2B5EF4-FFF2-40B4-BE49-F238E27FC236}">
                <a16:creationId xmlns:a16="http://schemas.microsoft.com/office/drawing/2014/main" id="{CACAB14C-5D4C-4EB5-9A0E-93E34549A9CF}"/>
              </a:ext>
            </a:extLst>
          </p:cNvPr>
          <p:cNvCxnSpPr>
            <a:cxnSpLocks/>
          </p:cNvCxnSpPr>
          <p:nvPr/>
        </p:nvCxnSpPr>
        <p:spPr>
          <a:xfrm>
            <a:off x="3707753" y="1412776"/>
            <a:ext cx="1812183"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id="{CDFCBB13-9562-6EDE-584D-96C740CF2E7A}"/>
              </a:ext>
            </a:extLst>
          </p:cNvPr>
          <p:cNvGrpSpPr/>
          <p:nvPr/>
        </p:nvGrpSpPr>
        <p:grpSpPr>
          <a:xfrm>
            <a:off x="537761" y="2619835"/>
            <a:ext cx="2926489" cy="2689498"/>
            <a:chOff x="229451" y="3429000"/>
            <a:chExt cx="2332459" cy="2312095"/>
          </a:xfrm>
        </p:grpSpPr>
        <p:pic>
          <p:nvPicPr>
            <p:cNvPr id="10" name="Image 9" descr="Une image contenant texte, clipart&#10;&#10;Description générée automatiquement">
              <a:extLst>
                <a:ext uri="{FF2B5EF4-FFF2-40B4-BE49-F238E27FC236}">
                  <a16:creationId xmlns:a16="http://schemas.microsoft.com/office/drawing/2014/main" id="{5F4F6BF7-AB0B-F789-C50E-242B42E1BD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3722" y="4579516"/>
              <a:ext cx="1165950" cy="1152729"/>
            </a:xfrm>
            <a:prstGeom prst="rect">
              <a:avLst/>
            </a:prstGeom>
          </p:spPr>
        </p:pic>
        <p:pic>
          <p:nvPicPr>
            <p:cNvPr id="11" name="Image 10">
              <a:extLst>
                <a:ext uri="{FF2B5EF4-FFF2-40B4-BE49-F238E27FC236}">
                  <a16:creationId xmlns:a16="http://schemas.microsoft.com/office/drawing/2014/main" id="{37F14A29-3EB9-BD96-777C-E5B5BA77D24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95960" y="3429000"/>
              <a:ext cx="1165950" cy="1152729"/>
            </a:xfrm>
            <a:prstGeom prst="rect">
              <a:avLst/>
            </a:prstGeom>
          </p:spPr>
        </p:pic>
        <p:pic>
          <p:nvPicPr>
            <p:cNvPr id="13" name="Image 12">
              <a:extLst>
                <a:ext uri="{FF2B5EF4-FFF2-40B4-BE49-F238E27FC236}">
                  <a16:creationId xmlns:a16="http://schemas.microsoft.com/office/drawing/2014/main" id="{29E5DA9B-BA71-0CFE-4C21-712A0262DF1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9451" y="4579516"/>
              <a:ext cx="1174902" cy="1161579"/>
            </a:xfrm>
            <a:prstGeom prst="rect">
              <a:avLst/>
            </a:prstGeom>
          </p:spPr>
        </p:pic>
        <p:pic>
          <p:nvPicPr>
            <p:cNvPr id="17" name="Image 16">
              <a:extLst>
                <a:ext uri="{FF2B5EF4-FFF2-40B4-BE49-F238E27FC236}">
                  <a16:creationId xmlns:a16="http://schemas.microsoft.com/office/drawing/2014/main" id="{C98EBE96-A248-49CF-33BF-4FC8941E664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9451" y="3429000"/>
              <a:ext cx="1163712" cy="1150516"/>
            </a:xfrm>
            <a:prstGeom prst="rect">
              <a:avLst/>
            </a:prstGeom>
          </p:spPr>
        </p:pic>
      </p:grpSp>
      <p:sp>
        <p:nvSpPr>
          <p:cNvPr id="6" name="Rectangle 5">
            <a:extLst>
              <a:ext uri="{FF2B5EF4-FFF2-40B4-BE49-F238E27FC236}">
                <a16:creationId xmlns:a16="http://schemas.microsoft.com/office/drawing/2014/main" id="{C1CDDAF3-9807-C972-BCF1-5FF6712223A7}"/>
              </a:ext>
            </a:extLst>
          </p:cNvPr>
          <p:cNvSpPr/>
          <p:nvPr/>
        </p:nvSpPr>
        <p:spPr>
          <a:xfrm>
            <a:off x="29879" y="1553210"/>
            <a:ext cx="3890274" cy="523220"/>
          </a:xfrm>
          <a:prstGeom prst="rect">
            <a:avLst/>
          </a:prstGeom>
          <a:no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lnSpc>
                <a:spcPct val="107000"/>
              </a:lnSpc>
              <a:spcAft>
                <a:spcPts val="800"/>
              </a:spcAft>
            </a:pPr>
            <a:r>
              <a:rPr lang="pt-PT" sz="1800" i="1">
                <a:solidFill>
                  <a:schemeClr val="bg1"/>
                </a:solidFill>
                <a:effectLst/>
                <a:latin typeface="Segoe UI" panose="020B0502040204020203" pitchFamily="34" charset="0"/>
                <a:ea typeface="Calibri" panose="020F0502020204030204" pitchFamily="34" charset="0"/>
                <a:cs typeface="Times New Roman" panose="02020603050405020304" pitchFamily="18" charset="0"/>
              </a:rPr>
              <a:t>Ajudar os nossos colaboradores (e futuros colaboradores) a crescerem num ambiente seguro e de igualdade de oportunidades</a:t>
            </a:r>
          </a:p>
        </p:txBody>
      </p:sp>
      <p:sp>
        <p:nvSpPr>
          <p:cNvPr id="21" name="Rectangle 20">
            <a:extLst>
              <a:ext uri="{FF2B5EF4-FFF2-40B4-BE49-F238E27FC236}">
                <a16:creationId xmlns:a16="http://schemas.microsoft.com/office/drawing/2014/main" id="{4C6D2611-A857-2C32-4D30-67A501A5826B}"/>
              </a:ext>
            </a:extLst>
          </p:cNvPr>
          <p:cNvSpPr/>
          <p:nvPr/>
        </p:nvSpPr>
        <p:spPr>
          <a:xfrm>
            <a:off x="5634847" y="1192592"/>
            <a:ext cx="6761339" cy="2188228"/>
          </a:xfrm>
          <a:prstGeom prst="rect">
            <a:avLst/>
          </a:prstGeom>
        </p:spPr>
        <p:txBody>
          <a:bodyPr wrap="square" lIns="91440" tIns="45720" rIns="91440" bIns="45720" anchor="t">
            <a:spAutoFit/>
          </a:bodyPr>
          <a:lstStyle/>
          <a:p>
            <a:pPr>
              <a:lnSpc>
                <a:spcPct val="107000"/>
              </a:lnSpc>
              <a:spcAft>
                <a:spcPts val="800"/>
              </a:spcAft>
              <a:defRPr/>
            </a:pPr>
            <a:r>
              <a:rPr lang="pt-PT" b="1" u="sng">
                <a:solidFill>
                  <a:prstClr val="white"/>
                </a:solidFill>
                <a:latin typeface="Segoe UI"/>
                <a:cs typeface="Times New Roman"/>
              </a:rPr>
              <a:t>Os nossos colaboradores estão empenhados</a:t>
            </a:r>
          </a:p>
          <a:p>
            <a:pPr>
              <a:lnSpc>
                <a:spcPct val="107000"/>
              </a:lnSpc>
              <a:spcAft>
                <a:spcPts val="800"/>
              </a:spcAft>
              <a:defRPr/>
            </a:pPr>
            <a:r>
              <a:rPr lang="pt-PT" sz="1600">
                <a:solidFill>
                  <a:prstClr val="white"/>
                </a:solidFill>
                <a:latin typeface="Segoe UI"/>
                <a:cs typeface="Times New Roman"/>
              </a:rPr>
              <a:t>A nossa rede </a:t>
            </a:r>
            <a:r>
              <a:rPr lang="pt-PT" sz="1600" b="1">
                <a:solidFill>
                  <a:schemeClr val="accent1"/>
                </a:solidFill>
                <a:latin typeface="Segoe UI"/>
                <a:cs typeface="Times New Roman"/>
              </a:rPr>
              <a:t>Cegid Gender Equality Network</a:t>
            </a:r>
            <a:r>
              <a:rPr lang="pt-PT" sz="1600">
                <a:solidFill>
                  <a:prstClr val="white"/>
                </a:solidFill>
                <a:latin typeface="Segoe UI"/>
                <a:cs typeface="Times New Roman"/>
              </a:rPr>
              <a:t> reúne 500 membros em todo o mundo e tem 70 voluntários ativos. Divididos em grupos, </a:t>
            </a:r>
            <a:r>
              <a:rPr lang="pt-PT" sz="1600" b="1">
                <a:solidFill>
                  <a:schemeClr val="accent1"/>
                </a:solidFill>
                <a:latin typeface="Segoe UI"/>
                <a:cs typeface="Times New Roman"/>
              </a:rPr>
              <a:t>estão empenhados</a:t>
            </a:r>
            <a:r>
              <a:rPr lang="pt-PT" sz="1600" b="1">
                <a:solidFill>
                  <a:schemeClr val="bg1">
                    <a:lumMod val="95000"/>
                  </a:schemeClr>
                </a:solidFill>
                <a:latin typeface="Segoe UI"/>
                <a:cs typeface="Times New Roman"/>
              </a:rPr>
              <a:t> </a:t>
            </a:r>
            <a:r>
              <a:rPr lang="pt-PT" sz="1600">
                <a:solidFill>
                  <a:schemeClr val="bg1">
                    <a:lumMod val="95000"/>
                  </a:schemeClr>
                </a:solidFill>
                <a:latin typeface="Segoe UI"/>
                <a:cs typeface="Times New Roman"/>
              </a:rPr>
              <a:t>na igualdade </a:t>
            </a:r>
            <a:r>
              <a:rPr lang="pt-PT" sz="1600">
                <a:solidFill>
                  <a:prstClr val="white"/>
                </a:solidFill>
                <a:latin typeface="Segoe UI"/>
                <a:cs typeface="Times New Roman"/>
              </a:rPr>
              <a:t>de oportunidades de carreira, em modelos femininos na tecnologia, na luta contra o sexismo no local de trabalho e na organização da primeira Cegid Gender Equality Week.</a:t>
            </a:r>
          </a:p>
          <a:p>
            <a:pPr>
              <a:defRPr/>
            </a:pPr>
            <a:endParaRPr lang="fr-FR" b="1" dirty="0">
              <a:solidFill>
                <a:prstClr val="white"/>
              </a:solidFill>
              <a:latin typeface="Segoe UI"/>
              <a:cs typeface="Times New Roman"/>
            </a:endParaRPr>
          </a:p>
        </p:txBody>
      </p:sp>
      <p:sp>
        <p:nvSpPr>
          <p:cNvPr id="4" name="Rectangle 3">
            <a:extLst>
              <a:ext uri="{FF2B5EF4-FFF2-40B4-BE49-F238E27FC236}">
                <a16:creationId xmlns:a16="http://schemas.microsoft.com/office/drawing/2014/main" id="{1DDC65F9-7AA6-F132-7042-A099195DC6A8}"/>
              </a:ext>
            </a:extLst>
          </p:cNvPr>
          <p:cNvSpPr/>
          <p:nvPr/>
        </p:nvSpPr>
        <p:spPr>
          <a:xfrm>
            <a:off x="6092021" y="191145"/>
            <a:ext cx="5133278" cy="70996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pt-PT" sz="2000" b="1">
                <a:cs typeface="Segoe UI"/>
              </a:rPr>
              <a:t>Igualdade, deficiência e diversidades</a:t>
            </a:r>
          </a:p>
        </p:txBody>
      </p:sp>
      <p:grpSp>
        <p:nvGrpSpPr>
          <p:cNvPr id="7" name="Groupe 6">
            <a:extLst>
              <a:ext uri="{FF2B5EF4-FFF2-40B4-BE49-F238E27FC236}">
                <a16:creationId xmlns:a16="http://schemas.microsoft.com/office/drawing/2014/main" id="{77E57E42-4224-96A0-7698-5B0A938AF7FC}"/>
              </a:ext>
            </a:extLst>
          </p:cNvPr>
          <p:cNvGrpSpPr/>
          <p:nvPr/>
        </p:nvGrpSpPr>
        <p:grpSpPr>
          <a:xfrm>
            <a:off x="4539545" y="3565407"/>
            <a:ext cx="7908182" cy="1796774"/>
            <a:chOff x="4424920" y="3141570"/>
            <a:chExt cx="7908182" cy="1796774"/>
          </a:xfrm>
        </p:grpSpPr>
        <p:cxnSp>
          <p:nvCxnSpPr>
            <p:cNvPr id="24" name="Connecteur droit 23">
              <a:extLst>
                <a:ext uri="{FF2B5EF4-FFF2-40B4-BE49-F238E27FC236}">
                  <a16:creationId xmlns:a16="http://schemas.microsoft.com/office/drawing/2014/main" id="{99C133AE-2216-48E8-A964-6947CADE1F63}"/>
                </a:ext>
              </a:extLst>
            </p:cNvPr>
            <p:cNvCxnSpPr>
              <a:cxnSpLocks/>
            </p:cNvCxnSpPr>
            <p:nvPr/>
          </p:nvCxnSpPr>
          <p:spPr>
            <a:xfrm>
              <a:off x="4424920" y="3368833"/>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CEDD6CC-FFEF-EBEF-07FA-502434AE8611}"/>
                </a:ext>
              </a:extLst>
            </p:cNvPr>
            <p:cNvSpPr/>
            <p:nvPr/>
          </p:nvSpPr>
          <p:spPr>
            <a:xfrm>
              <a:off x="5571763" y="3141570"/>
              <a:ext cx="6761339" cy="1796774"/>
            </a:xfrm>
            <a:prstGeom prst="rect">
              <a:avLst/>
            </a:prstGeom>
          </p:spPr>
          <p:txBody>
            <a:bodyPr wrap="square" lIns="91440" tIns="45720" rIns="91440" bIns="45720" anchor="t">
              <a:spAutoFit/>
            </a:bodyPr>
            <a:lstStyle/>
            <a:p>
              <a:pPr>
                <a:lnSpc>
                  <a:spcPct val="107000"/>
                </a:lnSpc>
                <a:spcAft>
                  <a:spcPts val="800"/>
                </a:spcAft>
                <a:defRPr/>
              </a:pPr>
              <a:r>
                <a:rPr lang="pt-PT" b="1" u="sng">
                  <a:solidFill>
                    <a:prstClr val="white"/>
                  </a:solidFill>
                  <a:latin typeface="Segoe UI"/>
                  <a:cs typeface="Times New Roman"/>
                </a:rPr>
                <a:t>Certificações</a:t>
              </a:r>
            </a:p>
            <a:p>
              <a:pPr>
                <a:lnSpc>
                  <a:spcPct val="107000"/>
                </a:lnSpc>
                <a:spcAft>
                  <a:spcPts val="800"/>
                </a:spcAft>
                <a:defRPr/>
              </a:pPr>
              <a:r>
                <a:rPr lang="pt-PT" sz="1600">
                  <a:solidFill>
                    <a:prstClr val="white"/>
                  </a:solidFill>
                  <a:latin typeface="Segoe UI"/>
                  <a:cs typeface="Times New Roman"/>
                </a:rPr>
                <a:t>Em 2024, recebemos, mais uma vez, </a:t>
              </a:r>
              <a:r>
                <a:rPr lang="pt-PT" sz="1600" b="1">
                  <a:solidFill>
                    <a:prstClr val="white"/>
                  </a:solidFill>
                  <a:latin typeface="Segoe UI"/>
                  <a:cs typeface="Times New Roman"/>
                </a:rPr>
                <a:t>a certificação Top Employer </a:t>
              </a:r>
              <a:r>
                <a:rPr lang="pt-PT" sz="1600">
                  <a:solidFill>
                    <a:prstClr val="white"/>
                  </a:solidFill>
                  <a:latin typeface="Segoe UI"/>
                  <a:cs typeface="Times New Roman"/>
                </a:rPr>
                <a:t>em França, Espanha e Portugal. </a:t>
              </a:r>
            </a:p>
            <a:p>
              <a:pPr marL="285750" indent="-285750">
                <a:lnSpc>
                  <a:spcPct val="107000"/>
                </a:lnSpc>
                <a:spcAft>
                  <a:spcPts val="800"/>
                </a:spcAft>
                <a:buFont typeface="Courier New"/>
                <a:buChar char="o"/>
                <a:defRPr/>
              </a:pPr>
              <a:endParaRPr lang="fr-FR" dirty="0">
                <a:solidFill>
                  <a:prstClr val="white"/>
                </a:solidFill>
                <a:latin typeface="Segoe UI"/>
                <a:cs typeface="Times New Roman"/>
              </a:endParaRPr>
            </a:p>
            <a:p>
              <a:pPr>
                <a:defRPr/>
              </a:pPr>
              <a:endParaRPr lang="fr-FR" b="1" dirty="0">
                <a:solidFill>
                  <a:prstClr val="white"/>
                </a:solidFill>
                <a:latin typeface="Segoe UI"/>
                <a:cs typeface="Times New Roman"/>
              </a:endParaRPr>
            </a:p>
          </p:txBody>
        </p:sp>
      </p:grpSp>
      <p:sp>
        <p:nvSpPr>
          <p:cNvPr id="8" name="ZoneTexte 7">
            <a:extLst>
              <a:ext uri="{FF2B5EF4-FFF2-40B4-BE49-F238E27FC236}">
                <a16:creationId xmlns:a16="http://schemas.microsoft.com/office/drawing/2014/main" id="{50815EC9-87A8-7AAD-DA8E-92239E5CDE20}"/>
              </a:ext>
            </a:extLst>
          </p:cNvPr>
          <p:cNvSpPr txBox="1"/>
          <p:nvPr/>
        </p:nvSpPr>
        <p:spPr>
          <a:xfrm>
            <a:off x="225850" y="513300"/>
            <a:ext cx="4069950"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pt-PT" sz="3200" b="1" i="0" u="none" strike="noStrike" cap="none" normalizeH="0" baseline="0" noProof="0" dirty="0">
                <a:ln>
                  <a:noFill/>
                </a:ln>
                <a:solidFill>
                  <a:prstClr val="white"/>
                </a:solidFill>
                <a:effectLst/>
                <a:uLnTx/>
                <a:uFillTx/>
                <a:latin typeface="Segoe UI"/>
                <a:ea typeface="+mn-ea"/>
                <a:cs typeface="+mn-cs"/>
              </a:rPr>
              <a:t>A Cegid e as </a:t>
            </a:r>
            <a:r>
              <a:rPr lang="pt-PT" sz="3200" b="1" dirty="0">
                <a:solidFill>
                  <a:prstClr val="white"/>
                </a:solidFill>
                <a:latin typeface="Segoe UI"/>
                <a:ea typeface="+mn-ea"/>
                <a:cs typeface="+mn-cs"/>
              </a:rPr>
              <a:t>pessoas</a:t>
            </a:r>
          </a:p>
        </p:txBody>
      </p:sp>
      <p:pic>
        <p:nvPicPr>
          <p:cNvPr id="1027" name="Image 19">
            <a:extLst>
              <a:ext uri="{FF2B5EF4-FFF2-40B4-BE49-F238E27FC236}">
                <a16:creationId xmlns:a16="http://schemas.microsoft.com/office/drawing/2014/main" id="{B6FD1937-A802-44E1-8516-FA45C7A6E6AD}"/>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773064" y="4922458"/>
            <a:ext cx="6081946" cy="102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92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77EBD-A323-4472-960A-434421E7302E}"/>
              </a:ext>
            </a:extLst>
          </p:cNvPr>
          <p:cNvSpPr/>
          <p:nvPr/>
        </p:nvSpPr>
        <p:spPr>
          <a:xfrm>
            <a:off x="6836736" y="854783"/>
            <a:ext cx="5430100" cy="4128438"/>
          </a:xfrm>
          <a:prstGeom prst="rect">
            <a:avLst/>
          </a:prstGeom>
        </p:spPr>
        <p:txBody>
          <a:bodyPr wrap="square" lIns="91440" tIns="45720" rIns="91440" bIns="45720" anchor="t">
            <a:spAutoFit/>
          </a:bodyPr>
          <a:lstStyle/>
          <a:p>
            <a:pPr>
              <a:lnSpc>
                <a:spcPct val="107000"/>
              </a:lnSpc>
              <a:spcAft>
                <a:spcPts val="800"/>
              </a:spcAft>
            </a:pPr>
            <a:r>
              <a:rPr lang="pt-PT" b="1" dirty="0">
                <a:solidFill>
                  <a:schemeClr val="bg1"/>
                </a:solidFill>
                <a:latin typeface="+mj-lt"/>
                <a:ea typeface="Calibri"/>
                <a:cs typeface="Times New Roman"/>
              </a:rPr>
              <a:t>Sensibilizações</a:t>
            </a:r>
          </a:p>
          <a:p>
            <a:pPr marL="285750" indent="-285750">
              <a:lnSpc>
                <a:spcPct val="107000"/>
              </a:lnSpc>
              <a:buFont typeface="Arial" panose="020B0604020202020204" pitchFamily="34" charset="0"/>
              <a:buChar char="•"/>
            </a:pPr>
            <a:r>
              <a:rPr lang="pt-PT" dirty="0">
                <a:solidFill>
                  <a:schemeClr val="bg1"/>
                </a:solidFill>
                <a:latin typeface="+mj-lt"/>
                <a:ea typeface="Calibri"/>
                <a:cs typeface="Times New Roman"/>
              </a:rPr>
              <a:t>Frescos do Digital: 80 participantes em 2023, objetivo de </a:t>
            </a:r>
            <a:r>
              <a:rPr lang="pt-PT" dirty="0">
                <a:solidFill>
                  <a:srgbClr val="FF5C35"/>
                </a:solidFill>
                <a:latin typeface="+mj-lt"/>
                <a:ea typeface="Calibri"/>
                <a:cs typeface="Times New Roman"/>
              </a:rPr>
              <a:t>1000 participantes em 2024</a:t>
            </a:r>
            <a:r>
              <a:rPr lang="pt-PT" dirty="0">
                <a:solidFill>
                  <a:schemeClr val="bg1"/>
                </a:solidFill>
                <a:latin typeface="+mj-lt"/>
                <a:ea typeface="Calibri"/>
                <a:cs typeface="Times New Roman"/>
              </a:rPr>
              <a:t>.</a:t>
            </a:r>
          </a:p>
          <a:p>
            <a:pPr marL="285750" indent="-285750">
              <a:lnSpc>
                <a:spcPct val="107000"/>
              </a:lnSpc>
              <a:buFont typeface="Arial" panose="020B0604020202020204" pitchFamily="34" charset="0"/>
              <a:buChar char="•"/>
            </a:pPr>
            <a:r>
              <a:rPr lang="pt-PT" dirty="0">
                <a:solidFill>
                  <a:schemeClr val="bg1"/>
                </a:solidFill>
                <a:latin typeface="+mj-lt"/>
                <a:ea typeface="Calibri"/>
                <a:cs typeface="Times New Roman"/>
              </a:rPr>
              <a:t>Integração das questões ESG e do Digital Responsável no </a:t>
            </a:r>
            <a:r>
              <a:rPr lang="pt-PT" dirty="0">
                <a:solidFill>
                  <a:srgbClr val="FF5C35"/>
                </a:solidFill>
                <a:latin typeface="+mj-lt"/>
                <a:ea typeface="Calibri"/>
                <a:cs typeface="Times New Roman"/>
              </a:rPr>
              <a:t>percurso de integração </a:t>
            </a:r>
            <a:r>
              <a:rPr lang="pt-PT" dirty="0">
                <a:solidFill>
                  <a:schemeClr val="bg1"/>
                </a:solidFill>
                <a:latin typeface="+mj-lt"/>
                <a:ea typeface="Calibri"/>
                <a:cs typeface="Times New Roman"/>
              </a:rPr>
              <a:t>dos </a:t>
            </a:r>
            <a:r>
              <a:rPr lang="pt-PT" dirty="0">
                <a:solidFill>
                  <a:srgbClr val="FF5C35"/>
                </a:solidFill>
                <a:latin typeface="+mj-lt"/>
                <a:ea typeface="Calibri"/>
                <a:cs typeface="Times New Roman"/>
              </a:rPr>
              <a:t>novos colaboradores.</a:t>
            </a:r>
          </a:p>
          <a:p>
            <a:pPr>
              <a:lnSpc>
                <a:spcPct val="107000"/>
              </a:lnSpc>
            </a:pPr>
            <a:endParaRPr lang="fr-FR" dirty="0">
              <a:solidFill>
                <a:schemeClr val="bg1"/>
              </a:solidFill>
              <a:effectLst/>
              <a:latin typeface="+mj-lt"/>
              <a:ea typeface="Calibri"/>
              <a:cs typeface="Times New Roman"/>
            </a:endParaRPr>
          </a:p>
          <a:p>
            <a:pPr>
              <a:lnSpc>
                <a:spcPct val="107000"/>
              </a:lnSpc>
            </a:pPr>
            <a:r>
              <a:rPr lang="pt-PT" b="1" dirty="0">
                <a:solidFill>
                  <a:schemeClr val="bg1"/>
                </a:solidFill>
                <a:latin typeface="+mj-lt"/>
                <a:ea typeface="Calibri"/>
                <a:cs typeface="Times New Roman"/>
              </a:rPr>
              <a:t>Formações</a:t>
            </a:r>
          </a:p>
          <a:p>
            <a:pPr marL="285750" indent="-285750">
              <a:lnSpc>
                <a:spcPct val="107000"/>
              </a:lnSpc>
              <a:buFont typeface="Arial" panose="020B0604020202020204" pitchFamily="34" charset="0"/>
              <a:buChar char="•"/>
            </a:pPr>
            <a:r>
              <a:rPr lang="pt-PT" dirty="0">
                <a:solidFill>
                  <a:schemeClr val="bg1"/>
                </a:solidFill>
                <a:effectLst/>
                <a:latin typeface="+mj-lt"/>
                <a:ea typeface="Calibri"/>
                <a:cs typeface="Times New Roman"/>
              </a:rPr>
              <a:t>Nomeação de responsáveis internos de CO</a:t>
            </a:r>
            <a:r>
              <a:rPr lang="pt-PT" baseline="-25000" dirty="0">
                <a:solidFill>
                  <a:schemeClr val="bg1"/>
                </a:solidFill>
                <a:effectLst/>
                <a:latin typeface="+mj-lt"/>
                <a:ea typeface="Calibri"/>
                <a:cs typeface="Times New Roman"/>
              </a:rPr>
              <a:t>2</a:t>
            </a:r>
            <a:r>
              <a:rPr lang="pt-PT" dirty="0">
                <a:solidFill>
                  <a:schemeClr val="bg1"/>
                </a:solidFill>
                <a:effectLst/>
                <a:latin typeface="+mj-lt"/>
                <a:ea typeface="Calibri"/>
                <a:cs typeface="Times New Roman"/>
              </a:rPr>
              <a:t> nos serviços envolvidos e formações em contabilidade de carbono.</a:t>
            </a:r>
          </a:p>
          <a:p>
            <a:pPr lvl="0">
              <a:lnSpc>
                <a:spcPct val="107000"/>
              </a:lnSpc>
              <a:spcAft>
                <a:spcPts val="800"/>
              </a:spcAft>
            </a:pPr>
            <a:endParaRPr lang="fr-FR" b="1" dirty="0">
              <a:solidFill>
                <a:schemeClr val="bg1"/>
              </a:solidFill>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fr-FR" dirty="0">
              <a:solidFill>
                <a:schemeClr val="bg1"/>
              </a:solidFill>
              <a:latin typeface="+mj-lt"/>
              <a:ea typeface="Calibri"/>
              <a:cs typeface="Times New Roman"/>
            </a:endParaRPr>
          </a:p>
        </p:txBody>
      </p:sp>
      <p:grpSp>
        <p:nvGrpSpPr>
          <p:cNvPr id="9" name="Groupe 8">
            <a:extLst>
              <a:ext uri="{FF2B5EF4-FFF2-40B4-BE49-F238E27FC236}">
                <a16:creationId xmlns:a16="http://schemas.microsoft.com/office/drawing/2014/main" id="{A97D4A79-999E-4135-9D02-0FF39497730A}"/>
              </a:ext>
            </a:extLst>
          </p:cNvPr>
          <p:cNvGrpSpPr/>
          <p:nvPr/>
        </p:nvGrpSpPr>
        <p:grpSpPr>
          <a:xfrm>
            <a:off x="-931520" y="-1124930"/>
            <a:ext cx="6687919" cy="9308599"/>
            <a:chOff x="652656" y="-1216861"/>
            <a:chExt cx="6687919" cy="9492850"/>
          </a:xfrm>
        </p:grpSpPr>
        <p:sp>
          <p:nvSpPr>
            <p:cNvPr id="20" name="Ellipse 19">
              <a:extLst>
                <a:ext uri="{FF2B5EF4-FFF2-40B4-BE49-F238E27FC236}">
                  <a16:creationId xmlns:a16="http://schemas.microsoft.com/office/drawing/2014/main" id="{86E7084D-5252-41AA-AC11-9132BACD389E}"/>
                </a:ext>
              </a:extLst>
            </p:cNvPr>
            <p:cNvSpPr/>
            <p:nvPr/>
          </p:nvSpPr>
          <p:spPr>
            <a:xfrm>
              <a:off x="652656" y="-1216861"/>
              <a:ext cx="6687919" cy="9492850"/>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9E0C29E-ABB3-4847-BF09-376462CC1B44}"/>
                </a:ext>
              </a:extLst>
            </p:cNvPr>
            <p:cNvSpPr/>
            <p:nvPr/>
          </p:nvSpPr>
          <p:spPr>
            <a:xfrm>
              <a:off x="1584176" y="-819472"/>
              <a:ext cx="1559496" cy="77768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2" name="Connecteur droit 31">
            <a:extLst>
              <a:ext uri="{FF2B5EF4-FFF2-40B4-BE49-F238E27FC236}">
                <a16:creationId xmlns:a16="http://schemas.microsoft.com/office/drawing/2014/main" id="{92228F4A-2DEB-42C5-B105-6D55A0FC3331}"/>
              </a:ext>
            </a:extLst>
          </p:cNvPr>
          <p:cNvCxnSpPr>
            <a:cxnSpLocks/>
          </p:cNvCxnSpPr>
          <p:nvPr/>
        </p:nvCxnSpPr>
        <p:spPr>
          <a:xfrm flipV="1">
            <a:off x="5228962" y="1052736"/>
            <a:ext cx="1338590" cy="9292"/>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34E971A7-AC3C-4615-86EC-2272C029D25A}"/>
              </a:ext>
            </a:extLst>
          </p:cNvPr>
          <p:cNvSpPr txBox="1"/>
          <p:nvPr/>
        </p:nvSpPr>
        <p:spPr>
          <a:xfrm>
            <a:off x="488820" y="845297"/>
            <a:ext cx="4648259" cy="4924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
                <a:srgbClr val="0046FE"/>
              </a:buClr>
              <a:buSzTx/>
              <a:buFontTx/>
              <a:buNone/>
              <a:tabLst/>
              <a:defRPr/>
            </a:pPr>
            <a:r>
              <a:rPr kumimoji="0" lang="pt-PT" sz="3200" b="1" i="0" u="none" strike="noStrike" cap="none" normalizeH="0" baseline="0" noProof="0" dirty="0">
                <a:ln>
                  <a:noFill/>
                </a:ln>
                <a:solidFill>
                  <a:prstClr val="white"/>
                </a:solidFill>
                <a:effectLst/>
                <a:uLnTx/>
                <a:uFillTx/>
                <a:latin typeface="Segoe UI"/>
                <a:ea typeface="+mn-ea"/>
                <a:cs typeface="+mn-cs"/>
              </a:rPr>
              <a:t>A Cegid para o planeta</a:t>
            </a:r>
          </a:p>
        </p:txBody>
      </p:sp>
      <p:sp>
        <p:nvSpPr>
          <p:cNvPr id="19" name="ZoneTexte 18">
            <a:extLst>
              <a:ext uri="{FF2B5EF4-FFF2-40B4-BE49-F238E27FC236}">
                <a16:creationId xmlns:a16="http://schemas.microsoft.com/office/drawing/2014/main" id="{789EB0E9-EE66-4803-B5FA-C850A2B64576}"/>
              </a:ext>
            </a:extLst>
          </p:cNvPr>
          <p:cNvSpPr txBox="1"/>
          <p:nvPr/>
        </p:nvSpPr>
        <p:spPr>
          <a:xfrm>
            <a:off x="310088" y="1973720"/>
            <a:ext cx="4648260" cy="646331"/>
          </a:xfrm>
          <a:prstGeom prst="rect">
            <a:avLst/>
          </a:prstGeom>
          <a:noFill/>
        </p:spPr>
        <p:txBody>
          <a:bodyPr wrap="square">
            <a:spAutoFit/>
          </a:bodyPr>
          <a:lstStyle/>
          <a:p>
            <a:pPr algn="ctr"/>
            <a:r>
              <a:rPr lang="pt-PT" i="1">
                <a:solidFill>
                  <a:schemeClr val="bg1"/>
                </a:solidFill>
                <a:latin typeface="Segoe UI" panose="020B0502040204020203" pitchFamily="34" charset="0"/>
                <a:cs typeface="Times New Roman" panose="02020603050405020304" pitchFamily="18" charset="0"/>
              </a:rPr>
              <a:t>Reduzir o nosso impacto ambiental e combater as alterações climáticas   </a:t>
            </a:r>
          </a:p>
        </p:txBody>
      </p:sp>
      <p:cxnSp>
        <p:nvCxnSpPr>
          <p:cNvPr id="11" name="Connecteur droit 10">
            <a:extLst>
              <a:ext uri="{FF2B5EF4-FFF2-40B4-BE49-F238E27FC236}">
                <a16:creationId xmlns:a16="http://schemas.microsoft.com/office/drawing/2014/main" id="{0CEC48D6-FFE3-406C-AB87-167F8B307BF8}"/>
              </a:ext>
            </a:extLst>
          </p:cNvPr>
          <p:cNvCxnSpPr>
            <a:cxnSpLocks/>
          </p:cNvCxnSpPr>
          <p:nvPr/>
        </p:nvCxnSpPr>
        <p:spPr>
          <a:xfrm>
            <a:off x="5580034" y="3212976"/>
            <a:ext cx="1031932" cy="0"/>
          </a:xfrm>
          <a:prstGeom prst="line">
            <a:avLst/>
          </a:prstGeom>
          <a:ln w="15875">
            <a:solidFill>
              <a:schemeClr val="tx2"/>
            </a:solidFill>
            <a:tailEnd type="oval"/>
          </a:ln>
        </p:spPr>
        <p:style>
          <a:lnRef idx="1">
            <a:schemeClr val="accent1"/>
          </a:lnRef>
          <a:fillRef idx="0">
            <a:schemeClr val="accent1"/>
          </a:fillRef>
          <a:effectRef idx="0">
            <a:schemeClr val="accent1"/>
          </a:effectRef>
          <a:fontRef idx="minor">
            <a:schemeClr val="tx1"/>
          </a:fontRef>
        </p:style>
      </p:cxnSp>
      <p:grpSp>
        <p:nvGrpSpPr>
          <p:cNvPr id="3" name="Groupe 2">
            <a:extLst>
              <a:ext uri="{FF2B5EF4-FFF2-40B4-BE49-F238E27FC236}">
                <a16:creationId xmlns:a16="http://schemas.microsoft.com/office/drawing/2014/main" id="{22FB560B-274A-462D-B482-8C7CFD642160}"/>
              </a:ext>
            </a:extLst>
          </p:cNvPr>
          <p:cNvGrpSpPr/>
          <p:nvPr/>
        </p:nvGrpSpPr>
        <p:grpSpPr>
          <a:xfrm>
            <a:off x="1286469" y="3256031"/>
            <a:ext cx="2767985" cy="2615217"/>
            <a:chOff x="677180" y="3438837"/>
            <a:chExt cx="1709202" cy="1725914"/>
          </a:xfrm>
        </p:grpSpPr>
        <p:pic>
          <p:nvPicPr>
            <p:cNvPr id="14" name="Image 13">
              <a:extLst>
                <a:ext uri="{FF2B5EF4-FFF2-40B4-BE49-F238E27FC236}">
                  <a16:creationId xmlns:a16="http://schemas.microsoft.com/office/drawing/2014/main" id="{F7255D37-647C-4DB7-8414-6B8EC901E7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8178" y="4305302"/>
              <a:ext cx="858595" cy="859449"/>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1E5E958E-FC72-4E1C-A812-BC14B66247C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7787" y="3438837"/>
              <a:ext cx="858595" cy="859449"/>
            </a:xfrm>
            <a:prstGeom prst="rect">
              <a:avLst/>
            </a:prstGeom>
          </p:spPr>
        </p:pic>
        <p:pic>
          <p:nvPicPr>
            <p:cNvPr id="17" name="Image 16">
              <a:extLst>
                <a:ext uri="{FF2B5EF4-FFF2-40B4-BE49-F238E27FC236}">
                  <a16:creationId xmlns:a16="http://schemas.microsoft.com/office/drawing/2014/main" id="{57E83358-EB55-4E1E-A8A0-41B00408D52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8104" y="4298286"/>
              <a:ext cx="857960" cy="858814"/>
            </a:xfrm>
            <a:prstGeom prst="rect">
              <a:avLst/>
            </a:prstGeom>
          </p:spPr>
        </p:pic>
        <p:pic>
          <p:nvPicPr>
            <p:cNvPr id="18" name="Image 17">
              <a:extLst>
                <a:ext uri="{FF2B5EF4-FFF2-40B4-BE49-F238E27FC236}">
                  <a16:creationId xmlns:a16="http://schemas.microsoft.com/office/drawing/2014/main" id="{E960A531-A90F-494D-B60B-40B100D244F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7180" y="3438837"/>
              <a:ext cx="858595" cy="859449"/>
            </a:xfrm>
            <a:prstGeom prst="rect">
              <a:avLst/>
            </a:prstGeom>
          </p:spPr>
        </p:pic>
      </p:grpSp>
    </p:spTree>
    <p:extLst>
      <p:ext uri="{BB962C8B-B14F-4D97-AF65-F5344CB8AC3E}">
        <p14:creationId xmlns:p14="http://schemas.microsoft.com/office/powerpoint/2010/main" val="2842436929"/>
      </p:ext>
    </p:extLst>
  </p:cSld>
  <p:clrMapOvr>
    <a:masterClrMapping/>
  </p:clrMapOvr>
</p:sld>
</file>

<file path=ppt/theme/theme1.xml><?xml version="1.0" encoding="utf-8"?>
<a:theme xmlns:a="http://schemas.openxmlformats.org/drawingml/2006/main" name="Cegid_TemplateFR_V2_010818">
  <a:themeElements>
    <a:clrScheme name="CEGID_Couleurs">
      <a:dk1>
        <a:srgbClr val="002C52"/>
      </a:dk1>
      <a:lt1>
        <a:sysClr val="window" lastClr="FFFFFF"/>
      </a:lt1>
      <a:dk2>
        <a:srgbClr val="0046FE"/>
      </a:dk2>
      <a:lt2>
        <a:srgbClr val="F5F6F7"/>
      </a:lt2>
      <a:accent1>
        <a:srgbClr val="FF5C35"/>
      </a:accent1>
      <a:accent2>
        <a:srgbClr val="002C52"/>
      </a:accent2>
      <a:accent3>
        <a:srgbClr val="0046FE"/>
      </a:accent3>
      <a:accent4>
        <a:srgbClr val="D9E7FF"/>
      </a:accent4>
      <a:accent5>
        <a:srgbClr val="808080"/>
      </a:accent5>
      <a:accent6>
        <a:srgbClr val="F5F6F7"/>
      </a:accent6>
      <a:hlink>
        <a:srgbClr val="002C52"/>
      </a:hlink>
      <a:folHlink>
        <a:srgbClr val="002C52"/>
      </a:folHlink>
    </a:clrScheme>
    <a:fontScheme name="CEGID_Police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txDef>
      <a:spPr>
        <a:noFill/>
      </a:spPr>
      <a:bodyPr wrap="square" lIns="36000" tIns="0" rIns="36000" bIns="0" rtlCol="0">
        <a:spAutoFit/>
      </a:bodyPr>
      <a:lstStyle>
        <a:defPPr marL="285750" indent="-285750">
          <a:buClr>
            <a:schemeClr val="tx2"/>
          </a:buClr>
          <a:buFont typeface="Arial"/>
          <a:buChar char="•"/>
          <a:defRPr sz="1400" dirty="0" err="1" smtClean="0"/>
        </a:defPPr>
      </a:lstStyle>
    </a:txDef>
  </a:objectDefaults>
  <a:extraClrSchemeLst/>
  <a:extLst>
    <a:ext uri="{05A4C25C-085E-4340-85A3-A5531E510DB2}">
      <thm15:themeFamily xmlns:thm15="http://schemas.microsoft.com/office/thememl/2012/main" name="180619_Masque_Powerpoint_FR_leger" id="{EC96BB2B-ECD3-41DE-91B2-76E2DBF7EF0C}" vid="{D3F23BB2-FBA3-43BC-A659-59DAE09AA471}"/>
    </a:ext>
  </a:extLst>
</a:theme>
</file>

<file path=ppt/theme/theme2.xml><?xml version="1.0" encoding="utf-8"?>
<a:theme xmlns:a="http://schemas.openxmlformats.org/drawingml/2006/main" name="1_Cegid_TemplateFR_V2_010818">
  <a:themeElements>
    <a:clrScheme name="CEGID_Couleurs">
      <a:dk1>
        <a:srgbClr val="002C52"/>
      </a:dk1>
      <a:lt1>
        <a:sysClr val="window" lastClr="FFFFFF"/>
      </a:lt1>
      <a:dk2>
        <a:srgbClr val="0046FE"/>
      </a:dk2>
      <a:lt2>
        <a:srgbClr val="F5F6F7"/>
      </a:lt2>
      <a:accent1>
        <a:srgbClr val="FF5C35"/>
      </a:accent1>
      <a:accent2>
        <a:srgbClr val="002C52"/>
      </a:accent2>
      <a:accent3>
        <a:srgbClr val="0046FE"/>
      </a:accent3>
      <a:accent4>
        <a:srgbClr val="D9E7FF"/>
      </a:accent4>
      <a:accent5>
        <a:srgbClr val="808080"/>
      </a:accent5>
      <a:accent6>
        <a:srgbClr val="F5F6F7"/>
      </a:accent6>
      <a:hlink>
        <a:srgbClr val="002C52"/>
      </a:hlink>
      <a:folHlink>
        <a:srgbClr val="002C52"/>
      </a:folHlink>
    </a:clrScheme>
    <a:fontScheme name="CEGID_Police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txDef>
      <a:spPr>
        <a:noFill/>
      </a:spPr>
      <a:bodyPr wrap="square" lIns="36000" tIns="0" rIns="36000" bIns="0" rtlCol="0">
        <a:spAutoFit/>
      </a:bodyPr>
      <a:lstStyle>
        <a:defPPr marL="285750" indent="-285750">
          <a:buClr>
            <a:schemeClr val="tx2"/>
          </a:buClr>
          <a:buFont typeface="Arial"/>
          <a:buChar char="•"/>
          <a:defRPr sz="1400" dirty="0" err="1" smtClean="0"/>
        </a:defPPr>
      </a:lstStyle>
    </a:txDef>
  </a:objectDefaults>
  <a:extraClrSchemeLst/>
  <a:extLst>
    <a:ext uri="{05A4C25C-085E-4340-85A3-A5531E510DB2}">
      <thm15:themeFamily xmlns:thm15="http://schemas.microsoft.com/office/thememl/2012/main" name="180619_Masque_Powerpoint_FR_leger" id="{EC96BB2B-ECD3-41DE-91B2-76E2DBF7EF0C}" vid="{D3F23BB2-FBA3-43BC-A659-59DAE09AA471}"/>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40dcb18-b079-4235-b104-1191d3a3ae39" xsi:nil="true"/>
    <lcf76f155ced4ddcb4097134ff3c332f xmlns="0280676a-34e1-4805-8920-66054ed015d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C0B17CCF736C4196B5C61061A418DF" ma:contentTypeVersion="12" ma:contentTypeDescription="Crée un document." ma:contentTypeScope="" ma:versionID="2ac6d5fce71924cfcb27f63b962086a1">
  <xsd:schema xmlns:xsd="http://www.w3.org/2001/XMLSchema" xmlns:xs="http://www.w3.org/2001/XMLSchema" xmlns:p="http://schemas.microsoft.com/office/2006/metadata/properties" xmlns:ns2="0280676a-34e1-4805-8920-66054ed015d9" xmlns:ns3="c40dcb18-b079-4235-b104-1191d3a3ae39" targetNamespace="http://schemas.microsoft.com/office/2006/metadata/properties" ma:root="true" ma:fieldsID="bb67ce4b2ac7ce2ec150eb296c32ac56" ns2:_="" ns3:_="">
    <xsd:import namespace="0280676a-34e1-4805-8920-66054ed015d9"/>
    <xsd:import namespace="c40dcb18-b079-4235-b104-1191d3a3ae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0676a-34e1-4805-8920-66054ed015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a0ee91e3-0d73-4a2a-8a3f-e245c28a69fa"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0dcb18-b079-4235-b104-1191d3a3ae39"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6173b237-29ce-467f-a464-ef2bd675ecda}" ma:internalName="TaxCatchAll" ma:showField="CatchAllData" ma:web="c40dcb18-b079-4235-b104-1191d3a3ae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021D05-07A8-443F-BB56-3BA52C49FC83}">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2d501683-149b-4d1c-86f9-2f5b6253c4a2"/>
    <ds:schemaRef ds:uri="http://www.w3.org/XML/1998/namespace"/>
    <ds:schemaRef ds:uri="http://purl.org/dc/terms/"/>
    <ds:schemaRef ds:uri="http://purl.org/dc/elements/1.1/"/>
    <ds:schemaRef ds:uri="http://schemas.openxmlformats.org/package/2006/metadata/core-properties"/>
    <ds:schemaRef ds:uri="35ec2eb4-338c-4d2f-a051-d2bc334c38b8"/>
    <ds:schemaRef ds:uri="c40dcb18-b079-4235-b104-1191d3a3ae39"/>
    <ds:schemaRef ds:uri="0280676a-34e1-4805-8920-66054ed015d9"/>
  </ds:schemaRefs>
</ds:datastoreItem>
</file>

<file path=customXml/itemProps2.xml><?xml version="1.0" encoding="utf-8"?>
<ds:datastoreItem xmlns:ds="http://schemas.openxmlformats.org/officeDocument/2006/customXml" ds:itemID="{12BDFA33-7089-453C-9559-84C60C6040EA}">
  <ds:schemaRefs>
    <ds:schemaRef ds:uri="http://schemas.microsoft.com/sharepoint/v3/contenttype/forms"/>
  </ds:schemaRefs>
</ds:datastoreItem>
</file>

<file path=customXml/itemProps3.xml><?xml version="1.0" encoding="utf-8"?>
<ds:datastoreItem xmlns:ds="http://schemas.openxmlformats.org/officeDocument/2006/customXml" ds:itemID="{7D2CC7C2-0989-4F22-BF03-C39C159F8C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80676a-34e1-4805-8920-66054ed015d9"/>
    <ds:schemaRef ds:uri="c40dcb18-b079-4235-b104-1191d3a3ae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180619_Masque_Powerpoint_FR_leger</Template>
  <TotalTime>10254</TotalTime>
  <Words>1395</Words>
  <Application>Microsoft Office PowerPoint</Application>
  <PresentationFormat>Grand écran</PresentationFormat>
  <Paragraphs>147</Paragraphs>
  <Slides>15</Slides>
  <Notes>11</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15</vt:i4>
      </vt:variant>
    </vt:vector>
  </HeadingPairs>
  <TitlesOfParts>
    <vt:vector size="27" baseType="lpstr">
      <vt:lpstr>Arial</vt:lpstr>
      <vt:lpstr>Arial,Sans-Serif</vt:lpstr>
      <vt:lpstr>Calibri</vt:lpstr>
      <vt:lpstr>Calibri Light</vt:lpstr>
      <vt:lpstr>Courier New</vt:lpstr>
      <vt:lpstr>Courier New,monospace</vt:lpstr>
      <vt:lpstr>Segoe UI</vt:lpstr>
      <vt:lpstr>Symbol</vt:lpstr>
      <vt:lpstr>Wingdings</vt:lpstr>
      <vt:lpstr>Wingdings,Sans-Serif</vt:lpstr>
      <vt:lpstr>Cegid_TemplateFR_V2_010818</vt:lpstr>
      <vt:lpstr>1_Cegid_TemplateFR_V2_010818</vt:lpstr>
      <vt:lpstr>ESG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Camille Lac</dc:creator>
  <cp:lastModifiedBy>Max Gruyelle</cp:lastModifiedBy>
  <cp:revision>122</cp:revision>
  <cp:lastPrinted>2022-03-10T07:19:26Z</cp:lastPrinted>
  <dcterms:created xsi:type="dcterms:W3CDTF">2019-07-03T10:27:12Z</dcterms:created>
  <dcterms:modified xsi:type="dcterms:W3CDTF">2024-04-08T13:18:23Z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0x0101005AC0B17CCF736C4196B5C61061A418DF</vt:lpwstr>
  </property>
</Properties>
</file>